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60" r:id="rId2"/>
    <p:sldId id="256" r:id="rId3"/>
    <p:sldId id="258" r:id="rId4"/>
    <p:sldId id="259" r:id="rId5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D6EE6-ABA0-485D-B36C-76EC826F46AA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66B14-8316-4988-A1A1-5FDA116F5C0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1BFE0-BA83-4CC3-8058-938EFC7A3C80}" type="datetimeFigureOut">
              <a:rPr lang="zh-TW" altLang="en-US" smtClean="0"/>
              <a:pPr/>
              <a:t>2017/7/6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11A91-63ED-4A59-8C9D-555A480C9C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t.edu.tw/default.a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dirty="0" smtClean="0"/>
              <a:t>研習時數</a:t>
            </a:r>
            <a:r>
              <a:rPr lang="en-US" altLang="zh-TW" sz="6600" b="1" dirty="0" smtClean="0"/>
              <a:t>---</a:t>
            </a:r>
            <a:r>
              <a:rPr lang="zh-TW" altLang="en-US" sz="6600" b="1" dirty="0" smtClean="0"/>
              <a:t>報名方式</a:t>
            </a:r>
            <a:endParaRPr lang="zh-TW" altLang="en-US" sz="6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40560"/>
          </a:xfrm>
          <a:ln>
            <a:solidFill>
              <a:schemeClr val="tx1"/>
            </a:solidFill>
            <a:prstDash val="dash"/>
          </a:ln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4000" dirty="0" smtClean="0"/>
              <a:t>搜尋 </a:t>
            </a:r>
            <a:r>
              <a:rPr lang="en-US" altLang="zh-TW" sz="4000" dirty="0" smtClean="0"/>
              <a:t>:</a:t>
            </a:r>
            <a:r>
              <a:rPr lang="zh-TW" altLang="en-US" sz="4000" dirty="0" smtClean="0"/>
              <a:t> </a:t>
            </a:r>
            <a:r>
              <a:rPr lang="zh-TW" altLang="en-US" sz="6600" b="1" dirty="0" smtClean="0"/>
              <a:t>特殊教育通報網</a:t>
            </a:r>
            <a:endParaRPr lang="en-US" altLang="zh-TW" b="1" dirty="0" smtClean="0"/>
          </a:p>
          <a:p>
            <a:pPr>
              <a:buNone/>
            </a:pPr>
            <a:r>
              <a:rPr lang="zh-TW" altLang="en-US" sz="3600" b="1" dirty="0" smtClean="0"/>
              <a:t>    </a:t>
            </a:r>
            <a:r>
              <a:rPr lang="en-US" altLang="zh-TW" sz="3600" b="1" dirty="0" smtClean="0">
                <a:hlinkClick r:id="rId2"/>
              </a:rPr>
              <a:t>https://www.set.edu.tw/default.asp</a:t>
            </a:r>
            <a:endParaRPr lang="en-US" altLang="zh-TW" sz="3600" b="1" dirty="0"/>
          </a:p>
          <a:p>
            <a:pPr marL="742950" indent="-742950">
              <a:buAutoNum type="arabicPeriod" startAt="2"/>
            </a:pPr>
            <a:r>
              <a:rPr lang="zh-TW" altLang="en-US" sz="4000" dirty="0" smtClean="0"/>
              <a:t>點選左方欄位 </a:t>
            </a:r>
            <a:r>
              <a:rPr lang="en-US" altLang="zh-TW" sz="4000" dirty="0" smtClean="0"/>
              <a:t>:</a:t>
            </a:r>
            <a:r>
              <a:rPr lang="zh-TW" altLang="en-US" sz="4000" dirty="0" smtClean="0"/>
              <a:t> 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教師研習</a:t>
            </a:r>
            <a:endParaRPr lang="en-US" altLang="zh-TW" sz="4000" b="1" dirty="0" smtClean="0">
              <a:solidFill>
                <a:srgbClr val="FF0000"/>
              </a:solidFill>
            </a:endParaRPr>
          </a:p>
          <a:p>
            <a:pPr marL="742950" indent="-742950">
              <a:buAutoNum type="arabicPeriod" startAt="2"/>
            </a:pPr>
            <a:r>
              <a:rPr lang="zh-TW" altLang="en-US" sz="4000" dirty="0" smtClean="0"/>
              <a:t>選取登錄縣市</a:t>
            </a:r>
            <a:r>
              <a:rPr lang="en-US" altLang="zh-TW" sz="4000" dirty="0" smtClean="0"/>
              <a:t>:</a:t>
            </a:r>
            <a:r>
              <a:rPr lang="zh-TW" altLang="en-US" sz="4000" b="1" dirty="0" smtClean="0">
                <a:solidFill>
                  <a:schemeClr val="accent6"/>
                </a:solidFill>
              </a:rPr>
              <a:t>臺北市</a:t>
            </a:r>
            <a:endParaRPr lang="en-US" altLang="zh-TW" sz="4000" b="1" dirty="0" smtClean="0">
              <a:solidFill>
                <a:schemeClr val="accent6"/>
              </a:solidFill>
            </a:endParaRPr>
          </a:p>
          <a:p>
            <a:pPr marL="742950" indent="-742950">
              <a:buAutoNum type="arabicPeriod" startAt="2"/>
            </a:pPr>
            <a:r>
              <a:rPr lang="zh-TW" altLang="en-US" sz="4000" dirty="0" smtClean="0"/>
              <a:t>輸入關鍵字</a:t>
            </a:r>
            <a:r>
              <a:rPr lang="zh-TW" altLang="en-US" sz="4000" dirty="0"/>
              <a:t> </a:t>
            </a:r>
            <a:r>
              <a:rPr lang="en-US" altLang="zh-TW" sz="4000" dirty="0" smtClean="0"/>
              <a:t>:</a:t>
            </a:r>
            <a:r>
              <a:rPr lang="zh-TW" altLang="en-US" sz="4000" dirty="0" smtClean="0"/>
              <a:t> </a:t>
            </a:r>
            <a:r>
              <a:rPr lang="zh-TW" altLang="en-US" sz="3500" b="1" dirty="0" smtClean="0">
                <a:solidFill>
                  <a:srgbClr val="00B050"/>
                </a:solidFill>
              </a:rPr>
              <a:t>經營一個有包容力的教室</a:t>
            </a:r>
            <a:r>
              <a:rPr lang="en-US" altLang="zh-TW" sz="3500" b="1" dirty="0" smtClean="0">
                <a:solidFill>
                  <a:srgbClr val="00B050"/>
                </a:solidFill>
              </a:rPr>
              <a:t>:</a:t>
            </a:r>
            <a:r>
              <a:rPr lang="zh-TW" altLang="en-US" sz="3500" b="1" dirty="0" smtClean="0">
                <a:solidFill>
                  <a:srgbClr val="00B050"/>
                </a:solidFill>
              </a:rPr>
              <a:t>一個學生的故事、一個分析的架構、幾個有效的方法</a:t>
            </a:r>
            <a:endParaRPr lang="en-US" altLang="zh-TW" sz="4000" b="1" dirty="0" smtClean="0">
              <a:solidFill>
                <a:srgbClr val="00B050"/>
              </a:solidFill>
            </a:endParaRPr>
          </a:p>
          <a:p>
            <a:pPr marL="742950" indent="-742950">
              <a:buAutoNum type="arabicPeriod" startAt="2"/>
            </a:pPr>
            <a:r>
              <a:rPr lang="zh-TW" altLang="en-US" sz="4000" dirty="0" smtClean="0"/>
              <a:t>選擇 </a:t>
            </a:r>
            <a:r>
              <a:rPr lang="en-US" altLang="zh-TW" sz="4000" dirty="0" smtClean="0"/>
              <a:t>:</a:t>
            </a:r>
            <a:r>
              <a:rPr lang="en-US" altLang="zh-TW" sz="4000" b="1" dirty="0" smtClean="0"/>
              <a:t> </a:t>
            </a:r>
            <a:r>
              <a:rPr lang="zh-TW" altLang="en-US" sz="3500" b="1" dirty="0" smtClean="0">
                <a:solidFill>
                  <a:srgbClr val="0070C0"/>
                </a:solidFill>
              </a:rPr>
              <a:t>信義國中場次報名，填寫個人相關資料。</a:t>
            </a:r>
            <a:endParaRPr lang="en-US" altLang="zh-TW" sz="4000" b="1" dirty="0">
              <a:solidFill>
                <a:srgbClr val="0070C0"/>
              </a:solidFill>
            </a:endParaRPr>
          </a:p>
          <a:p>
            <a:endParaRPr lang="en-US" altLang="zh-TW" sz="3600" b="1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0" y="717550"/>
            <a:ext cx="9131300" cy="542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群組 6"/>
          <p:cNvGrpSpPr/>
          <p:nvPr/>
        </p:nvGrpSpPr>
        <p:grpSpPr>
          <a:xfrm>
            <a:off x="323528" y="2996952"/>
            <a:ext cx="1152128" cy="360040"/>
            <a:chOff x="323528" y="2996952"/>
            <a:chExt cx="1152128" cy="360040"/>
          </a:xfrm>
        </p:grpSpPr>
        <p:sp>
          <p:nvSpPr>
            <p:cNvPr id="5" name="矩形 4"/>
            <p:cNvSpPr/>
            <p:nvPr/>
          </p:nvSpPr>
          <p:spPr>
            <a:xfrm>
              <a:off x="323528" y="3140968"/>
              <a:ext cx="504056" cy="216024"/>
            </a:xfrm>
            <a:prstGeom prst="rect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向左箭號 5"/>
            <p:cNvSpPr/>
            <p:nvPr/>
          </p:nvSpPr>
          <p:spPr>
            <a:xfrm>
              <a:off x="827584" y="2996952"/>
              <a:ext cx="648072" cy="36004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8" name="矩形 7"/>
          <p:cNvSpPr/>
          <p:nvPr/>
        </p:nvSpPr>
        <p:spPr>
          <a:xfrm>
            <a:off x="1259632" y="1556792"/>
            <a:ext cx="2160240" cy="504056"/>
          </a:xfrm>
          <a:prstGeom prst="rect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左箭號 8"/>
          <p:cNvSpPr/>
          <p:nvPr/>
        </p:nvSpPr>
        <p:spPr>
          <a:xfrm>
            <a:off x="3419872" y="1484784"/>
            <a:ext cx="648072" cy="36004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175" y="831850"/>
            <a:ext cx="9137650" cy="519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2987824" y="2953747"/>
            <a:ext cx="720080" cy="33123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左箭號 8"/>
          <p:cNvSpPr/>
          <p:nvPr/>
        </p:nvSpPr>
        <p:spPr>
          <a:xfrm>
            <a:off x="3779912" y="2924944"/>
            <a:ext cx="648072" cy="36004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6732240" y="3429000"/>
            <a:ext cx="1296144" cy="33123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左箭號 10"/>
          <p:cNvSpPr/>
          <p:nvPr/>
        </p:nvSpPr>
        <p:spPr>
          <a:xfrm>
            <a:off x="8100392" y="3429000"/>
            <a:ext cx="648072" cy="36004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175" y="1270780"/>
            <a:ext cx="9137650" cy="4316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向左箭號 4"/>
          <p:cNvSpPr/>
          <p:nvPr/>
        </p:nvSpPr>
        <p:spPr>
          <a:xfrm rot="10800000">
            <a:off x="1835696" y="4293096"/>
            <a:ext cx="648072" cy="36004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7092280" y="3933056"/>
            <a:ext cx="720080" cy="108012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63</Words>
  <Application>Microsoft Office PowerPoint</Application>
  <PresentationFormat>如螢幕大小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研習時數---報名方式</vt:lpstr>
      <vt:lpstr>投影片 2</vt:lpstr>
      <vt:lpstr>投影片 3</vt:lpstr>
      <vt:lpstr>投影片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14</cp:revision>
  <dcterms:created xsi:type="dcterms:W3CDTF">2016-08-22T01:50:01Z</dcterms:created>
  <dcterms:modified xsi:type="dcterms:W3CDTF">2017-07-06T02:04:16Z</dcterms:modified>
</cp:coreProperties>
</file>