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70" r:id="rId2"/>
    <p:sldId id="318" r:id="rId3"/>
    <p:sldId id="321" r:id="rId4"/>
    <p:sldId id="317" r:id="rId5"/>
    <p:sldId id="323" r:id="rId6"/>
    <p:sldId id="288" r:id="rId7"/>
    <p:sldId id="285" r:id="rId8"/>
    <p:sldId id="292" r:id="rId9"/>
    <p:sldId id="308" r:id="rId10"/>
    <p:sldId id="309" r:id="rId11"/>
    <p:sldId id="320" r:id="rId12"/>
    <p:sldId id="315" r:id="rId13"/>
    <p:sldId id="316" r:id="rId14"/>
    <p:sldId id="312" r:id="rId15"/>
    <p:sldId id="289" r:id="rId16"/>
    <p:sldId id="329" r:id="rId17"/>
    <p:sldId id="328" r:id="rId18"/>
    <p:sldId id="325" r:id="rId19"/>
    <p:sldId id="326" r:id="rId20"/>
    <p:sldId id="287" r:id="rId21"/>
    <p:sldId id="290" r:id="rId22"/>
    <p:sldId id="330" r:id="rId23"/>
    <p:sldId id="295" r:id="rId24"/>
    <p:sldId id="282" r:id="rId25"/>
    <p:sldId id="261" r:id="rId26"/>
    <p:sldId id="263" r:id="rId27"/>
    <p:sldId id="332" r:id="rId28"/>
    <p:sldId id="333" r:id="rId29"/>
    <p:sldId id="331" r:id="rId30"/>
    <p:sldId id="265" r:id="rId31"/>
    <p:sldId id="272" r:id="rId32"/>
    <p:sldId id="273" r:id="rId33"/>
    <p:sldId id="274" r:id="rId34"/>
    <p:sldId id="275" r:id="rId35"/>
    <p:sldId id="276" r:id="rId36"/>
    <p:sldId id="277" r:id="rId37"/>
    <p:sldId id="260" r:id="rId38"/>
    <p:sldId id="267" r:id="rId39"/>
    <p:sldId id="278" r:id="rId40"/>
    <p:sldId id="301" r:id="rId41"/>
    <p:sldId id="322" r:id="rId42"/>
    <p:sldId id="304" r:id="rId43"/>
    <p:sldId id="303" r:id="rId44"/>
    <p:sldId id="305" r:id="rId45"/>
    <p:sldId id="302" r:id="rId46"/>
    <p:sldId id="319" r:id="rId47"/>
    <p:sldId id="284" r:id="rId4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5D"/>
    <a:srgbClr val="81FFD5"/>
    <a:srgbClr val="FEA900"/>
    <a:srgbClr val="660066"/>
    <a:srgbClr val="FF7C80"/>
    <a:srgbClr val="00FEA9"/>
    <a:srgbClr val="CC99FF"/>
    <a:srgbClr val="DCB9FF"/>
    <a:srgbClr val="66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4938" autoAdjust="0"/>
  </p:normalViewPr>
  <p:slideViewPr>
    <p:cSldViewPr>
      <p:cViewPr>
        <p:scale>
          <a:sx n="60" d="100"/>
          <a:sy n="60" d="100"/>
        </p:scale>
        <p:origin x="-1378" y="24"/>
      </p:cViewPr>
      <p:guideLst>
        <p:guide orient="horz" pos="2160"/>
        <p:guide pos="2880"/>
      </p:guideLst>
    </p:cSldViewPr>
  </p:slideViewPr>
  <p:outlineViewPr>
    <p:cViewPr>
      <p:scale>
        <a:sx n="33" d="100"/>
        <a:sy n="33" d="100"/>
      </p:scale>
      <p:origin x="77" y="35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A8699B-0E53-4B33-A77B-B54930957E89}" type="doc">
      <dgm:prSet loTypeId="urn:microsoft.com/office/officeart/2005/8/layout/hierarchy3" loCatId="hierarchy" qsTypeId="urn:microsoft.com/office/officeart/2005/8/quickstyle/simple3" qsCatId="simple" csTypeId="urn:microsoft.com/office/officeart/2005/8/colors/colorful5" csCatId="colorful" phldr="1"/>
      <dgm:spPr/>
      <dgm:t>
        <a:bodyPr/>
        <a:lstStyle/>
        <a:p>
          <a:endParaRPr lang="zh-TW" altLang="en-US"/>
        </a:p>
      </dgm:t>
    </dgm:pt>
    <dgm:pt modelId="{2769612A-B59C-4530-9C95-1E79DA54AD0C}">
      <dgm:prSet/>
      <dgm:spPr/>
      <dgm:t>
        <a:bodyPr/>
        <a:lstStyle/>
        <a:p>
          <a:pPr rtl="0"/>
          <a:r>
            <a:rPr lang="en-US" dirty="0" smtClean="0"/>
            <a:t>3-4-4</a:t>
          </a:r>
          <a:endParaRPr lang="zh-TW" dirty="0"/>
        </a:p>
      </dgm:t>
    </dgm:pt>
    <dgm:pt modelId="{8818C40B-E267-46B3-A171-03CF39500E02}" type="parTrans" cxnId="{4D1A5513-29C2-4AFA-B0F5-E3905788029E}">
      <dgm:prSet/>
      <dgm:spPr/>
      <dgm:t>
        <a:bodyPr/>
        <a:lstStyle/>
        <a:p>
          <a:endParaRPr lang="zh-TW" altLang="en-US"/>
        </a:p>
      </dgm:t>
    </dgm:pt>
    <dgm:pt modelId="{F29AF6C4-8A8F-4DAD-98DC-1255BF15414A}" type="sibTrans" cxnId="{4D1A5513-29C2-4AFA-B0F5-E3905788029E}">
      <dgm:prSet/>
      <dgm:spPr/>
      <dgm:t>
        <a:bodyPr/>
        <a:lstStyle/>
        <a:p>
          <a:endParaRPr lang="zh-TW" altLang="en-US"/>
        </a:p>
      </dgm:t>
    </dgm:pt>
    <dgm:pt modelId="{6EC12181-A9EE-499F-9B4C-44BB6B3E7712}">
      <dgm:prSet custT="1"/>
      <dgm:spPr/>
      <dgm:t>
        <a:bodyPr/>
        <a:lstStyle/>
        <a:p>
          <a:pPr rtl="0"/>
          <a:r>
            <a:rPr lang="zh-TW" altLang="en-US" sz="1600" b="1" dirty="0" smtClean="0">
              <a:solidFill>
                <a:srgbClr val="002060"/>
              </a:solidFill>
              <a:latin typeface="標楷體" pitchFamily="65" charset="-120"/>
              <a:ea typeface="標楷體" pitchFamily="65" charset="-120"/>
            </a:rPr>
            <a:t>探索世界各地的生活方式，展現自己對國際文化的理解與學習。</a:t>
          </a:r>
          <a:endParaRPr lang="zh-TW" altLang="en-US" sz="1600" b="1" dirty="0">
            <a:solidFill>
              <a:srgbClr val="002060"/>
            </a:solidFill>
            <a:latin typeface="標楷體" pitchFamily="65" charset="-120"/>
            <a:ea typeface="標楷體" pitchFamily="65" charset="-120"/>
          </a:endParaRPr>
        </a:p>
      </dgm:t>
    </dgm:pt>
    <dgm:pt modelId="{18DCF160-F767-4A10-A7D8-F9BB5AB4D0FB}" type="parTrans" cxnId="{AB21170E-3A7E-4A6D-8AD0-B928CE0604D6}">
      <dgm:prSet/>
      <dgm:spPr/>
      <dgm:t>
        <a:bodyPr/>
        <a:lstStyle/>
        <a:p>
          <a:endParaRPr lang="zh-TW" altLang="en-US"/>
        </a:p>
      </dgm:t>
    </dgm:pt>
    <dgm:pt modelId="{EDE2CFE9-7C4B-472E-9CE9-45AC402377BA}" type="sibTrans" cxnId="{AB21170E-3A7E-4A6D-8AD0-B928CE0604D6}">
      <dgm:prSet/>
      <dgm:spPr/>
      <dgm:t>
        <a:bodyPr/>
        <a:lstStyle/>
        <a:p>
          <a:endParaRPr lang="zh-TW" altLang="en-US"/>
        </a:p>
      </dgm:t>
    </dgm:pt>
    <dgm:pt modelId="{B48C68D0-A55C-42C3-BE50-942DB0DA1313}">
      <dgm:prSet/>
      <dgm:spPr/>
      <dgm:t>
        <a:bodyPr/>
        <a:lstStyle/>
        <a:p>
          <a:pPr rtl="0"/>
          <a:r>
            <a:rPr lang="en-US" dirty="0" smtClean="0"/>
            <a:t>3-4-5</a:t>
          </a:r>
          <a:endParaRPr lang="zh-TW" dirty="0"/>
        </a:p>
      </dgm:t>
    </dgm:pt>
    <dgm:pt modelId="{D434E550-FDCB-4E06-9384-DFB5654AE154}" type="parTrans" cxnId="{065D0E9C-2A94-42EF-8938-E8B82FCF8F6B}">
      <dgm:prSet/>
      <dgm:spPr/>
      <dgm:t>
        <a:bodyPr/>
        <a:lstStyle/>
        <a:p>
          <a:endParaRPr lang="zh-TW" altLang="en-US"/>
        </a:p>
      </dgm:t>
    </dgm:pt>
    <dgm:pt modelId="{FCB9696F-8C57-4020-B6E6-831AD0A83D7F}" type="sibTrans" cxnId="{065D0E9C-2A94-42EF-8938-E8B82FCF8F6B}">
      <dgm:prSet/>
      <dgm:spPr/>
      <dgm:t>
        <a:bodyPr/>
        <a:lstStyle/>
        <a:p>
          <a:endParaRPr lang="zh-TW" altLang="en-US"/>
        </a:p>
      </dgm:t>
    </dgm:pt>
    <dgm:pt modelId="{1D6129C4-06DF-4E4C-B643-0AAEE462B315}">
      <dgm:prSet custT="1"/>
      <dgm:spPr/>
      <dgm:t>
        <a:bodyPr/>
        <a:lstStyle/>
        <a:p>
          <a:pPr rtl="0"/>
          <a:r>
            <a:rPr lang="zh-TW" altLang="en-US" sz="1600" b="1" dirty="0" smtClean="0">
              <a:solidFill>
                <a:srgbClr val="00B050"/>
              </a:solidFill>
              <a:latin typeface="標楷體" pitchFamily="65" charset="-120"/>
              <a:ea typeface="標楷體" pitchFamily="65" charset="-120"/>
            </a:rPr>
            <a:t>分享在多元社會中生活所應具備的能力。</a:t>
          </a:r>
          <a:endParaRPr lang="zh-TW" altLang="en-US" sz="1600" b="1" dirty="0">
            <a:solidFill>
              <a:srgbClr val="00B050"/>
            </a:solidFill>
            <a:latin typeface="標楷體" pitchFamily="65" charset="-120"/>
            <a:ea typeface="標楷體" pitchFamily="65" charset="-120"/>
          </a:endParaRPr>
        </a:p>
      </dgm:t>
    </dgm:pt>
    <dgm:pt modelId="{FD1DA78E-2801-4E45-8B1E-4912E1BB7648}" type="parTrans" cxnId="{3BFEE0E0-21A2-41A1-A93C-9DEE6DDC490D}">
      <dgm:prSet/>
      <dgm:spPr/>
      <dgm:t>
        <a:bodyPr/>
        <a:lstStyle/>
        <a:p>
          <a:endParaRPr lang="zh-TW" altLang="en-US"/>
        </a:p>
      </dgm:t>
    </dgm:pt>
    <dgm:pt modelId="{8B6CA043-E0D0-4227-A3F9-37DED805E946}" type="sibTrans" cxnId="{3BFEE0E0-21A2-41A1-A93C-9DEE6DDC490D}">
      <dgm:prSet/>
      <dgm:spPr/>
      <dgm:t>
        <a:bodyPr/>
        <a:lstStyle/>
        <a:p>
          <a:endParaRPr lang="zh-TW" altLang="en-US"/>
        </a:p>
      </dgm:t>
    </dgm:pt>
    <dgm:pt modelId="{C2F071FA-AFDB-40C7-817D-7E99EB607A2E}">
      <dgm:prSet/>
      <dgm:spPr/>
      <dgm:t>
        <a:bodyPr/>
        <a:lstStyle/>
        <a:p>
          <a:pPr rtl="0"/>
          <a:r>
            <a:rPr lang="en-US" dirty="0" smtClean="0"/>
            <a:t>4-4-1</a:t>
          </a:r>
          <a:endParaRPr lang="zh-TW" dirty="0"/>
        </a:p>
      </dgm:t>
    </dgm:pt>
    <dgm:pt modelId="{639A3B29-4938-47D5-AFC7-C5A398721595}" type="parTrans" cxnId="{296A5071-C8A6-4CDF-A6C9-8CA887ADE9A4}">
      <dgm:prSet/>
      <dgm:spPr/>
      <dgm:t>
        <a:bodyPr/>
        <a:lstStyle/>
        <a:p>
          <a:endParaRPr lang="zh-TW" altLang="en-US"/>
        </a:p>
      </dgm:t>
    </dgm:pt>
    <dgm:pt modelId="{73FC6AA9-A987-4294-9A29-BA1B4D257DD7}" type="sibTrans" cxnId="{296A5071-C8A6-4CDF-A6C9-8CA887ADE9A4}">
      <dgm:prSet/>
      <dgm:spPr/>
      <dgm:t>
        <a:bodyPr/>
        <a:lstStyle/>
        <a:p>
          <a:endParaRPr lang="zh-TW" altLang="en-US"/>
        </a:p>
      </dgm:t>
    </dgm:pt>
    <dgm:pt modelId="{4858438C-B743-44F9-8473-8DAE3EE7FC19}">
      <dgm:prSet custT="1"/>
      <dgm:spPr/>
      <dgm:t>
        <a:bodyPr/>
        <a:lstStyle/>
        <a:p>
          <a:pPr rtl="0"/>
          <a:r>
            <a:rPr lang="zh-TW" altLang="en-US" sz="1600" b="1" dirty="0" smtClean="0">
              <a:solidFill>
                <a:srgbClr val="00CC00"/>
              </a:solidFill>
              <a:latin typeface="標楷體" pitchFamily="65" charset="-120"/>
              <a:ea typeface="標楷體" pitchFamily="65" charset="-120"/>
            </a:rPr>
            <a:t>察覺人為或自然環境的危險情境，評估並運用最佳處理策略，以保護自己或他人。</a:t>
          </a:r>
          <a:endParaRPr lang="zh-TW" altLang="en-US" sz="1600" b="1" dirty="0">
            <a:solidFill>
              <a:srgbClr val="00CC00"/>
            </a:solidFill>
            <a:latin typeface="標楷體" pitchFamily="65" charset="-120"/>
            <a:ea typeface="標楷體" pitchFamily="65" charset="-120"/>
          </a:endParaRPr>
        </a:p>
      </dgm:t>
    </dgm:pt>
    <dgm:pt modelId="{5CF67FD5-E175-4531-8C17-FBD4FD7AEEA4}" type="parTrans" cxnId="{6AB66A8D-B3BA-430F-A5C2-FEA8997125DF}">
      <dgm:prSet/>
      <dgm:spPr/>
      <dgm:t>
        <a:bodyPr/>
        <a:lstStyle/>
        <a:p>
          <a:endParaRPr lang="zh-TW" altLang="en-US"/>
        </a:p>
      </dgm:t>
    </dgm:pt>
    <dgm:pt modelId="{29752ED7-270F-4CB8-B268-E8ED35CCABE8}" type="sibTrans" cxnId="{6AB66A8D-B3BA-430F-A5C2-FEA8997125DF}">
      <dgm:prSet/>
      <dgm:spPr/>
      <dgm:t>
        <a:bodyPr/>
        <a:lstStyle/>
        <a:p>
          <a:endParaRPr lang="zh-TW" altLang="en-US"/>
        </a:p>
      </dgm:t>
    </dgm:pt>
    <dgm:pt modelId="{D30B3BA6-3DF7-4F39-906E-67398411F0E0}">
      <dgm:prSet/>
      <dgm:spPr/>
      <dgm:t>
        <a:bodyPr/>
        <a:lstStyle/>
        <a:p>
          <a:pPr rtl="0"/>
          <a:r>
            <a:rPr lang="en-US" dirty="0" smtClean="0"/>
            <a:t>4-4-3</a:t>
          </a:r>
          <a:endParaRPr lang="zh-TW" dirty="0"/>
        </a:p>
      </dgm:t>
    </dgm:pt>
    <dgm:pt modelId="{535A01F1-5FFE-4281-85C2-4505ED461068}" type="parTrans" cxnId="{FF852C6C-A875-4245-85F5-A8F8600E2084}">
      <dgm:prSet/>
      <dgm:spPr/>
      <dgm:t>
        <a:bodyPr/>
        <a:lstStyle/>
        <a:p>
          <a:endParaRPr lang="zh-TW" altLang="en-US"/>
        </a:p>
      </dgm:t>
    </dgm:pt>
    <dgm:pt modelId="{D8ABDDCC-11AA-4F7D-981F-7B49396AAEF5}" type="sibTrans" cxnId="{FF852C6C-A875-4245-85F5-A8F8600E2084}">
      <dgm:prSet/>
      <dgm:spPr/>
      <dgm:t>
        <a:bodyPr/>
        <a:lstStyle/>
        <a:p>
          <a:endParaRPr lang="zh-TW" altLang="en-US"/>
        </a:p>
      </dgm:t>
    </dgm:pt>
    <dgm:pt modelId="{A0570CAC-A3C7-4CC0-B253-3F2A82660C56}">
      <dgm:prSet custT="1"/>
      <dgm:spPr/>
      <dgm:t>
        <a:bodyPr/>
        <a:lstStyle/>
        <a:p>
          <a:pPr rtl="0"/>
          <a:r>
            <a:rPr lang="zh-TW" altLang="en-US" sz="1600" b="1" dirty="0" smtClean="0">
              <a:solidFill>
                <a:srgbClr val="008000"/>
              </a:solidFill>
              <a:latin typeface="標楷體" pitchFamily="65" charset="-120"/>
              <a:ea typeface="標楷體" pitchFamily="65" charset="-120"/>
            </a:rPr>
            <a:t>具備野外生活技能，提升野外生存能力，並與環境作合宜的互動。</a:t>
          </a:r>
          <a:endParaRPr lang="zh-TW" altLang="en-US" sz="1600" b="1" dirty="0">
            <a:solidFill>
              <a:srgbClr val="008000"/>
            </a:solidFill>
            <a:latin typeface="標楷體" pitchFamily="65" charset="-120"/>
            <a:ea typeface="標楷體" pitchFamily="65" charset="-120"/>
          </a:endParaRPr>
        </a:p>
      </dgm:t>
    </dgm:pt>
    <dgm:pt modelId="{4AAA452D-7FFA-4C85-B5F3-1E131033C69B}" type="parTrans" cxnId="{F14D8E89-C2FD-4E7C-93DB-AC92491C5174}">
      <dgm:prSet/>
      <dgm:spPr/>
      <dgm:t>
        <a:bodyPr/>
        <a:lstStyle/>
        <a:p>
          <a:endParaRPr lang="zh-TW" altLang="en-US"/>
        </a:p>
      </dgm:t>
    </dgm:pt>
    <dgm:pt modelId="{0389AA8F-7119-48A5-A67B-AC33C91A02D1}" type="sibTrans" cxnId="{F14D8E89-C2FD-4E7C-93DB-AC92491C5174}">
      <dgm:prSet/>
      <dgm:spPr/>
      <dgm:t>
        <a:bodyPr/>
        <a:lstStyle/>
        <a:p>
          <a:endParaRPr lang="zh-TW" altLang="en-US"/>
        </a:p>
      </dgm:t>
    </dgm:pt>
    <dgm:pt modelId="{7336583A-8956-4CAA-9C67-558629935875}">
      <dgm:prSet/>
      <dgm:spPr/>
      <dgm:t>
        <a:bodyPr/>
        <a:lstStyle/>
        <a:p>
          <a:pPr rtl="0"/>
          <a:r>
            <a:rPr lang="en-US" dirty="0" smtClean="0"/>
            <a:t>4-4-4</a:t>
          </a:r>
          <a:endParaRPr lang="zh-TW" dirty="0"/>
        </a:p>
      </dgm:t>
    </dgm:pt>
    <dgm:pt modelId="{DFB72F17-F401-4968-A8F5-CD0419CDDE10}" type="parTrans" cxnId="{02FEF143-F22E-48E5-A2E6-4EB038394BD4}">
      <dgm:prSet/>
      <dgm:spPr/>
      <dgm:t>
        <a:bodyPr/>
        <a:lstStyle/>
        <a:p>
          <a:endParaRPr lang="zh-TW" altLang="en-US"/>
        </a:p>
      </dgm:t>
    </dgm:pt>
    <dgm:pt modelId="{90897983-9BC6-4B83-BBF5-FF95E1D74C4C}" type="sibTrans" cxnId="{02FEF143-F22E-48E5-A2E6-4EB038394BD4}">
      <dgm:prSet/>
      <dgm:spPr/>
      <dgm:t>
        <a:bodyPr/>
        <a:lstStyle/>
        <a:p>
          <a:endParaRPr lang="zh-TW" altLang="en-US"/>
        </a:p>
      </dgm:t>
    </dgm:pt>
    <dgm:pt modelId="{DEFD5D0F-557E-4794-AA94-980EF9CF5D6A}">
      <dgm:prSet custT="1"/>
      <dgm:spPr/>
      <dgm:t>
        <a:bodyPr/>
        <a:lstStyle/>
        <a:p>
          <a:pPr rtl="0"/>
          <a:r>
            <a:rPr lang="zh-TW" altLang="en-US" sz="1600" b="1" dirty="0" smtClean="0">
              <a:solidFill>
                <a:schemeClr val="accent6">
                  <a:lumMod val="50000"/>
                </a:schemeClr>
              </a:solidFill>
              <a:latin typeface="標楷體" pitchFamily="65" charset="-120"/>
              <a:ea typeface="標楷體" pitchFamily="65" charset="-120"/>
            </a:rPr>
            <a:t>分析各種社會現象與個人行為之關係，擬定並執行保護與改善環境之策略及行動。</a:t>
          </a:r>
          <a:endParaRPr lang="zh-TW" altLang="en-US" sz="1600" b="1" dirty="0">
            <a:solidFill>
              <a:schemeClr val="accent6">
                <a:lumMod val="50000"/>
              </a:schemeClr>
            </a:solidFill>
            <a:latin typeface="標楷體" pitchFamily="65" charset="-120"/>
            <a:ea typeface="標楷體" pitchFamily="65" charset="-120"/>
          </a:endParaRPr>
        </a:p>
      </dgm:t>
    </dgm:pt>
    <dgm:pt modelId="{C2B68AB8-79EA-487B-B9CF-2CD4BF202104}" type="parTrans" cxnId="{AA488E99-273B-4832-8D90-4E687F59CDCC}">
      <dgm:prSet/>
      <dgm:spPr/>
      <dgm:t>
        <a:bodyPr/>
        <a:lstStyle/>
        <a:p>
          <a:endParaRPr lang="zh-TW" altLang="en-US"/>
        </a:p>
      </dgm:t>
    </dgm:pt>
    <dgm:pt modelId="{976077C0-33BA-4FED-BCBF-DDD653BE5E4A}" type="sibTrans" cxnId="{AA488E99-273B-4832-8D90-4E687F59CDCC}">
      <dgm:prSet/>
      <dgm:spPr/>
      <dgm:t>
        <a:bodyPr/>
        <a:lstStyle/>
        <a:p>
          <a:endParaRPr lang="zh-TW" altLang="en-US"/>
        </a:p>
      </dgm:t>
    </dgm:pt>
    <dgm:pt modelId="{CD1329F3-616C-4F0A-990D-6FD6B2689763}">
      <dgm:prSet/>
      <dgm:spPr/>
      <dgm:t>
        <a:bodyPr/>
        <a:lstStyle/>
        <a:p>
          <a:pPr rtl="0"/>
          <a:r>
            <a:rPr lang="en-US" dirty="0" smtClean="0"/>
            <a:t>4-4-5</a:t>
          </a:r>
          <a:endParaRPr lang="zh-TW" dirty="0"/>
        </a:p>
      </dgm:t>
    </dgm:pt>
    <dgm:pt modelId="{271C59CA-82BA-40A0-AFF2-F77907D467CE}" type="parTrans" cxnId="{4C71AEE0-0CD1-4E75-B4BC-0F6D65271E63}">
      <dgm:prSet/>
      <dgm:spPr/>
      <dgm:t>
        <a:bodyPr/>
        <a:lstStyle/>
        <a:p>
          <a:endParaRPr lang="zh-TW" altLang="en-US"/>
        </a:p>
      </dgm:t>
    </dgm:pt>
    <dgm:pt modelId="{5910B941-FE71-413F-B4E1-04F45A6921EE}" type="sibTrans" cxnId="{4C71AEE0-0CD1-4E75-B4BC-0F6D65271E63}">
      <dgm:prSet/>
      <dgm:spPr/>
      <dgm:t>
        <a:bodyPr/>
        <a:lstStyle/>
        <a:p>
          <a:endParaRPr lang="zh-TW" altLang="en-US"/>
        </a:p>
      </dgm:t>
    </dgm:pt>
    <dgm:pt modelId="{38BD7862-BDD2-48BD-910B-71370E073038}">
      <dgm:prSet custT="1"/>
      <dgm:spPr/>
      <dgm:t>
        <a:bodyPr/>
        <a:lstStyle/>
        <a:p>
          <a:pPr rtl="0"/>
          <a:r>
            <a:rPr lang="zh-TW" altLang="en-US" sz="1600" b="1" dirty="0" smtClean="0">
              <a:solidFill>
                <a:srgbClr val="C00000"/>
              </a:solidFill>
              <a:latin typeface="標楷體" pitchFamily="65" charset="-120"/>
              <a:ea typeface="標楷體" pitchFamily="65" charset="-120"/>
            </a:rPr>
            <a:t>參與保護或改善環境的行動，分享推動環境永續發展的感受。</a:t>
          </a:r>
          <a:endParaRPr lang="zh-TW" altLang="en-US" sz="1600" b="1" dirty="0">
            <a:solidFill>
              <a:srgbClr val="C00000"/>
            </a:solidFill>
            <a:latin typeface="標楷體" pitchFamily="65" charset="-120"/>
            <a:ea typeface="標楷體" pitchFamily="65" charset="-120"/>
          </a:endParaRPr>
        </a:p>
      </dgm:t>
    </dgm:pt>
    <dgm:pt modelId="{A9AE32B6-2F4E-44A7-BB79-3A8B6C8ECA95}" type="parTrans" cxnId="{5EE774DA-48FB-427A-B8E9-E545FB7D047C}">
      <dgm:prSet/>
      <dgm:spPr/>
      <dgm:t>
        <a:bodyPr/>
        <a:lstStyle/>
        <a:p>
          <a:endParaRPr lang="zh-TW" altLang="en-US"/>
        </a:p>
      </dgm:t>
    </dgm:pt>
    <dgm:pt modelId="{CB164FBD-1A6D-43A5-89DB-3251B4728B69}" type="sibTrans" cxnId="{5EE774DA-48FB-427A-B8E9-E545FB7D047C}">
      <dgm:prSet/>
      <dgm:spPr/>
      <dgm:t>
        <a:bodyPr/>
        <a:lstStyle/>
        <a:p>
          <a:endParaRPr lang="zh-TW" altLang="en-US"/>
        </a:p>
      </dgm:t>
    </dgm:pt>
    <dgm:pt modelId="{8BF112DC-0493-4406-A7A7-9E059D3C107B}" type="pres">
      <dgm:prSet presAssocID="{5DA8699B-0E53-4B33-A77B-B54930957E89}" presName="diagram" presStyleCnt="0">
        <dgm:presLayoutVars>
          <dgm:chPref val="1"/>
          <dgm:dir/>
          <dgm:animOne val="branch"/>
          <dgm:animLvl val="lvl"/>
          <dgm:resizeHandles/>
        </dgm:presLayoutVars>
      </dgm:prSet>
      <dgm:spPr/>
      <dgm:t>
        <a:bodyPr/>
        <a:lstStyle/>
        <a:p>
          <a:endParaRPr lang="zh-TW" altLang="en-US"/>
        </a:p>
      </dgm:t>
    </dgm:pt>
    <dgm:pt modelId="{1DF4F3C7-7BED-4C48-8A2C-5D880D7C5581}" type="pres">
      <dgm:prSet presAssocID="{2769612A-B59C-4530-9C95-1E79DA54AD0C}" presName="root" presStyleCnt="0"/>
      <dgm:spPr/>
    </dgm:pt>
    <dgm:pt modelId="{F0408E1D-36E1-4780-8FF4-36A97CCE52E5}" type="pres">
      <dgm:prSet presAssocID="{2769612A-B59C-4530-9C95-1E79DA54AD0C}" presName="rootComposite" presStyleCnt="0"/>
      <dgm:spPr/>
    </dgm:pt>
    <dgm:pt modelId="{CA935212-070C-49A3-92D7-08729E196FC1}" type="pres">
      <dgm:prSet presAssocID="{2769612A-B59C-4530-9C95-1E79DA54AD0C}" presName="rootText" presStyleLbl="node1" presStyleIdx="0" presStyleCnt="6"/>
      <dgm:spPr/>
      <dgm:t>
        <a:bodyPr/>
        <a:lstStyle/>
        <a:p>
          <a:endParaRPr lang="zh-TW" altLang="en-US"/>
        </a:p>
      </dgm:t>
    </dgm:pt>
    <dgm:pt modelId="{49408345-D940-45B8-B44B-91A0DCA55FB1}" type="pres">
      <dgm:prSet presAssocID="{2769612A-B59C-4530-9C95-1E79DA54AD0C}" presName="rootConnector" presStyleLbl="node1" presStyleIdx="0" presStyleCnt="6"/>
      <dgm:spPr/>
      <dgm:t>
        <a:bodyPr/>
        <a:lstStyle/>
        <a:p>
          <a:endParaRPr lang="zh-TW" altLang="en-US"/>
        </a:p>
      </dgm:t>
    </dgm:pt>
    <dgm:pt modelId="{23E8E1EC-F89E-4A41-A733-039AA883849F}" type="pres">
      <dgm:prSet presAssocID="{2769612A-B59C-4530-9C95-1E79DA54AD0C}" presName="childShape" presStyleCnt="0"/>
      <dgm:spPr/>
    </dgm:pt>
    <dgm:pt modelId="{1D4D667D-D954-4DCC-9688-5FD26FBF0325}" type="pres">
      <dgm:prSet presAssocID="{18DCF160-F767-4A10-A7D8-F9BB5AB4D0FB}" presName="Name13" presStyleLbl="parChTrans1D2" presStyleIdx="0" presStyleCnt="6"/>
      <dgm:spPr/>
      <dgm:t>
        <a:bodyPr/>
        <a:lstStyle/>
        <a:p>
          <a:endParaRPr lang="zh-TW" altLang="en-US"/>
        </a:p>
      </dgm:t>
    </dgm:pt>
    <dgm:pt modelId="{2B9F2252-D008-42AA-B189-4361646D89EE}" type="pres">
      <dgm:prSet presAssocID="{6EC12181-A9EE-499F-9B4C-44BB6B3E7712}" presName="childText" presStyleLbl="bgAcc1" presStyleIdx="0" presStyleCnt="6" custScaleY="518372">
        <dgm:presLayoutVars>
          <dgm:bulletEnabled val="1"/>
        </dgm:presLayoutVars>
      </dgm:prSet>
      <dgm:spPr/>
      <dgm:t>
        <a:bodyPr/>
        <a:lstStyle/>
        <a:p>
          <a:endParaRPr lang="zh-TW" altLang="en-US"/>
        </a:p>
      </dgm:t>
    </dgm:pt>
    <dgm:pt modelId="{3A0077CB-B035-42B2-B2A9-B4CFEBA1DE90}" type="pres">
      <dgm:prSet presAssocID="{B48C68D0-A55C-42C3-BE50-942DB0DA1313}" presName="root" presStyleCnt="0"/>
      <dgm:spPr/>
    </dgm:pt>
    <dgm:pt modelId="{AC68C923-F06A-4D68-87EE-7DC4DFB89BE0}" type="pres">
      <dgm:prSet presAssocID="{B48C68D0-A55C-42C3-BE50-942DB0DA1313}" presName="rootComposite" presStyleCnt="0"/>
      <dgm:spPr/>
    </dgm:pt>
    <dgm:pt modelId="{0B90B207-9967-4A8E-B234-13D25B2C9359}" type="pres">
      <dgm:prSet presAssocID="{B48C68D0-A55C-42C3-BE50-942DB0DA1313}" presName="rootText" presStyleLbl="node1" presStyleIdx="1" presStyleCnt="6"/>
      <dgm:spPr/>
      <dgm:t>
        <a:bodyPr/>
        <a:lstStyle/>
        <a:p>
          <a:endParaRPr lang="zh-TW" altLang="en-US"/>
        </a:p>
      </dgm:t>
    </dgm:pt>
    <dgm:pt modelId="{8B652EBD-9E90-4F78-A84B-D17022D863F6}" type="pres">
      <dgm:prSet presAssocID="{B48C68D0-A55C-42C3-BE50-942DB0DA1313}" presName="rootConnector" presStyleLbl="node1" presStyleIdx="1" presStyleCnt="6"/>
      <dgm:spPr/>
      <dgm:t>
        <a:bodyPr/>
        <a:lstStyle/>
        <a:p>
          <a:endParaRPr lang="zh-TW" altLang="en-US"/>
        </a:p>
      </dgm:t>
    </dgm:pt>
    <dgm:pt modelId="{9C8C7B7E-AD58-40B7-B715-7BC6618D95B5}" type="pres">
      <dgm:prSet presAssocID="{B48C68D0-A55C-42C3-BE50-942DB0DA1313}" presName="childShape" presStyleCnt="0"/>
      <dgm:spPr/>
    </dgm:pt>
    <dgm:pt modelId="{F22ED8A5-1D73-41FB-94BF-E9F60FA13140}" type="pres">
      <dgm:prSet presAssocID="{FD1DA78E-2801-4E45-8B1E-4912E1BB7648}" presName="Name13" presStyleLbl="parChTrans1D2" presStyleIdx="1" presStyleCnt="6"/>
      <dgm:spPr/>
      <dgm:t>
        <a:bodyPr/>
        <a:lstStyle/>
        <a:p>
          <a:endParaRPr lang="zh-TW" altLang="en-US"/>
        </a:p>
      </dgm:t>
    </dgm:pt>
    <dgm:pt modelId="{86D77000-3A25-4582-B814-FB6795CAC5A3}" type="pres">
      <dgm:prSet presAssocID="{1D6129C4-06DF-4E4C-B643-0AAEE462B315}" presName="childText" presStyleLbl="bgAcc1" presStyleIdx="1" presStyleCnt="6" custScaleY="518372">
        <dgm:presLayoutVars>
          <dgm:bulletEnabled val="1"/>
        </dgm:presLayoutVars>
      </dgm:prSet>
      <dgm:spPr/>
      <dgm:t>
        <a:bodyPr/>
        <a:lstStyle/>
        <a:p>
          <a:endParaRPr lang="zh-TW" altLang="en-US"/>
        </a:p>
      </dgm:t>
    </dgm:pt>
    <dgm:pt modelId="{6D853941-8833-4A93-9BDE-8278773C6247}" type="pres">
      <dgm:prSet presAssocID="{C2F071FA-AFDB-40C7-817D-7E99EB607A2E}" presName="root" presStyleCnt="0"/>
      <dgm:spPr/>
    </dgm:pt>
    <dgm:pt modelId="{83C4C6EA-029E-4B6F-85F8-DA7497F053E9}" type="pres">
      <dgm:prSet presAssocID="{C2F071FA-AFDB-40C7-817D-7E99EB607A2E}" presName="rootComposite" presStyleCnt="0"/>
      <dgm:spPr/>
    </dgm:pt>
    <dgm:pt modelId="{EA300CF3-7964-420E-BCCF-6274038A9E69}" type="pres">
      <dgm:prSet presAssocID="{C2F071FA-AFDB-40C7-817D-7E99EB607A2E}" presName="rootText" presStyleLbl="node1" presStyleIdx="2" presStyleCnt="6"/>
      <dgm:spPr/>
      <dgm:t>
        <a:bodyPr/>
        <a:lstStyle/>
        <a:p>
          <a:endParaRPr lang="zh-TW" altLang="en-US"/>
        </a:p>
      </dgm:t>
    </dgm:pt>
    <dgm:pt modelId="{B5DA7491-7566-43B5-AC0F-C62A50EC2958}" type="pres">
      <dgm:prSet presAssocID="{C2F071FA-AFDB-40C7-817D-7E99EB607A2E}" presName="rootConnector" presStyleLbl="node1" presStyleIdx="2" presStyleCnt="6"/>
      <dgm:spPr/>
      <dgm:t>
        <a:bodyPr/>
        <a:lstStyle/>
        <a:p>
          <a:endParaRPr lang="zh-TW" altLang="en-US"/>
        </a:p>
      </dgm:t>
    </dgm:pt>
    <dgm:pt modelId="{24F81E19-34D0-494F-9AD3-23024B4E35A3}" type="pres">
      <dgm:prSet presAssocID="{C2F071FA-AFDB-40C7-817D-7E99EB607A2E}" presName="childShape" presStyleCnt="0"/>
      <dgm:spPr/>
    </dgm:pt>
    <dgm:pt modelId="{00B8B894-B82D-4E96-B3D5-6B65D7C49910}" type="pres">
      <dgm:prSet presAssocID="{5CF67FD5-E175-4531-8C17-FBD4FD7AEEA4}" presName="Name13" presStyleLbl="parChTrans1D2" presStyleIdx="2" presStyleCnt="6"/>
      <dgm:spPr/>
      <dgm:t>
        <a:bodyPr/>
        <a:lstStyle/>
        <a:p>
          <a:endParaRPr lang="zh-TW" altLang="en-US"/>
        </a:p>
      </dgm:t>
    </dgm:pt>
    <dgm:pt modelId="{70C462E2-65FA-4774-BB6A-6D9E5E470816}" type="pres">
      <dgm:prSet presAssocID="{4858438C-B743-44F9-8473-8DAE3EE7FC19}" presName="childText" presStyleLbl="bgAcc1" presStyleIdx="2" presStyleCnt="6" custScaleY="518372">
        <dgm:presLayoutVars>
          <dgm:bulletEnabled val="1"/>
        </dgm:presLayoutVars>
      </dgm:prSet>
      <dgm:spPr/>
      <dgm:t>
        <a:bodyPr/>
        <a:lstStyle/>
        <a:p>
          <a:endParaRPr lang="zh-TW" altLang="en-US"/>
        </a:p>
      </dgm:t>
    </dgm:pt>
    <dgm:pt modelId="{108137A5-63CC-48DB-89C8-736984A22EAE}" type="pres">
      <dgm:prSet presAssocID="{D30B3BA6-3DF7-4F39-906E-67398411F0E0}" presName="root" presStyleCnt="0"/>
      <dgm:spPr/>
    </dgm:pt>
    <dgm:pt modelId="{CDE6C7C9-7B5C-4C88-8A77-B0620D824E0C}" type="pres">
      <dgm:prSet presAssocID="{D30B3BA6-3DF7-4F39-906E-67398411F0E0}" presName="rootComposite" presStyleCnt="0"/>
      <dgm:spPr/>
    </dgm:pt>
    <dgm:pt modelId="{6E324C27-80B8-4AB2-87CB-21AA726F10D2}" type="pres">
      <dgm:prSet presAssocID="{D30B3BA6-3DF7-4F39-906E-67398411F0E0}" presName="rootText" presStyleLbl="node1" presStyleIdx="3" presStyleCnt="6"/>
      <dgm:spPr/>
      <dgm:t>
        <a:bodyPr/>
        <a:lstStyle/>
        <a:p>
          <a:endParaRPr lang="zh-TW" altLang="en-US"/>
        </a:p>
      </dgm:t>
    </dgm:pt>
    <dgm:pt modelId="{B6ABC23E-4D53-488F-9F57-F30439DD8DDA}" type="pres">
      <dgm:prSet presAssocID="{D30B3BA6-3DF7-4F39-906E-67398411F0E0}" presName="rootConnector" presStyleLbl="node1" presStyleIdx="3" presStyleCnt="6"/>
      <dgm:spPr/>
      <dgm:t>
        <a:bodyPr/>
        <a:lstStyle/>
        <a:p>
          <a:endParaRPr lang="zh-TW" altLang="en-US"/>
        </a:p>
      </dgm:t>
    </dgm:pt>
    <dgm:pt modelId="{25F15EB2-5A1C-410E-95BB-76E1690F1B49}" type="pres">
      <dgm:prSet presAssocID="{D30B3BA6-3DF7-4F39-906E-67398411F0E0}" presName="childShape" presStyleCnt="0"/>
      <dgm:spPr/>
    </dgm:pt>
    <dgm:pt modelId="{0776D701-6F0D-4B15-93A8-0E03A55B6193}" type="pres">
      <dgm:prSet presAssocID="{4AAA452D-7FFA-4C85-B5F3-1E131033C69B}" presName="Name13" presStyleLbl="parChTrans1D2" presStyleIdx="3" presStyleCnt="6"/>
      <dgm:spPr/>
      <dgm:t>
        <a:bodyPr/>
        <a:lstStyle/>
        <a:p>
          <a:endParaRPr lang="zh-TW" altLang="en-US"/>
        </a:p>
      </dgm:t>
    </dgm:pt>
    <dgm:pt modelId="{319A5CF0-C016-4A3D-9061-66D657B53AF0}" type="pres">
      <dgm:prSet presAssocID="{A0570CAC-A3C7-4CC0-B253-3F2A82660C56}" presName="childText" presStyleLbl="bgAcc1" presStyleIdx="3" presStyleCnt="6" custScaleY="518372">
        <dgm:presLayoutVars>
          <dgm:bulletEnabled val="1"/>
        </dgm:presLayoutVars>
      </dgm:prSet>
      <dgm:spPr/>
      <dgm:t>
        <a:bodyPr/>
        <a:lstStyle/>
        <a:p>
          <a:endParaRPr lang="zh-TW" altLang="en-US"/>
        </a:p>
      </dgm:t>
    </dgm:pt>
    <dgm:pt modelId="{65AD257D-6668-480C-B1FC-DFE6B7101796}" type="pres">
      <dgm:prSet presAssocID="{7336583A-8956-4CAA-9C67-558629935875}" presName="root" presStyleCnt="0"/>
      <dgm:spPr/>
    </dgm:pt>
    <dgm:pt modelId="{A1036A0E-A9FA-4030-9BCA-A61BA8C521AD}" type="pres">
      <dgm:prSet presAssocID="{7336583A-8956-4CAA-9C67-558629935875}" presName="rootComposite" presStyleCnt="0"/>
      <dgm:spPr/>
    </dgm:pt>
    <dgm:pt modelId="{16071362-A968-4759-8EF0-C837DA744BDE}" type="pres">
      <dgm:prSet presAssocID="{7336583A-8956-4CAA-9C67-558629935875}" presName="rootText" presStyleLbl="node1" presStyleIdx="4" presStyleCnt="6"/>
      <dgm:spPr/>
      <dgm:t>
        <a:bodyPr/>
        <a:lstStyle/>
        <a:p>
          <a:endParaRPr lang="zh-TW" altLang="en-US"/>
        </a:p>
      </dgm:t>
    </dgm:pt>
    <dgm:pt modelId="{F78AA605-37AF-46C6-850B-55AC72CE68B1}" type="pres">
      <dgm:prSet presAssocID="{7336583A-8956-4CAA-9C67-558629935875}" presName="rootConnector" presStyleLbl="node1" presStyleIdx="4" presStyleCnt="6"/>
      <dgm:spPr/>
      <dgm:t>
        <a:bodyPr/>
        <a:lstStyle/>
        <a:p>
          <a:endParaRPr lang="zh-TW" altLang="en-US"/>
        </a:p>
      </dgm:t>
    </dgm:pt>
    <dgm:pt modelId="{C651874C-3760-4588-82EF-4ED073346045}" type="pres">
      <dgm:prSet presAssocID="{7336583A-8956-4CAA-9C67-558629935875}" presName="childShape" presStyleCnt="0"/>
      <dgm:spPr/>
    </dgm:pt>
    <dgm:pt modelId="{B0AB8E9B-BF00-4818-8AB7-C7E0E151C6DC}" type="pres">
      <dgm:prSet presAssocID="{C2B68AB8-79EA-487B-B9CF-2CD4BF202104}" presName="Name13" presStyleLbl="parChTrans1D2" presStyleIdx="4" presStyleCnt="6"/>
      <dgm:spPr/>
      <dgm:t>
        <a:bodyPr/>
        <a:lstStyle/>
        <a:p>
          <a:endParaRPr lang="zh-TW" altLang="en-US"/>
        </a:p>
      </dgm:t>
    </dgm:pt>
    <dgm:pt modelId="{7CF7B35C-A3AB-4CBC-B780-FEB99FFEC7BF}" type="pres">
      <dgm:prSet presAssocID="{DEFD5D0F-557E-4794-AA94-980EF9CF5D6A}" presName="childText" presStyleLbl="bgAcc1" presStyleIdx="4" presStyleCnt="6" custScaleY="518372">
        <dgm:presLayoutVars>
          <dgm:bulletEnabled val="1"/>
        </dgm:presLayoutVars>
      </dgm:prSet>
      <dgm:spPr/>
      <dgm:t>
        <a:bodyPr/>
        <a:lstStyle/>
        <a:p>
          <a:endParaRPr lang="zh-TW" altLang="en-US"/>
        </a:p>
      </dgm:t>
    </dgm:pt>
    <dgm:pt modelId="{D98D0EE9-BCCE-420E-BC77-7D53D1CA8695}" type="pres">
      <dgm:prSet presAssocID="{CD1329F3-616C-4F0A-990D-6FD6B2689763}" presName="root" presStyleCnt="0"/>
      <dgm:spPr/>
    </dgm:pt>
    <dgm:pt modelId="{ADDFADB1-5CA0-4ADD-A5E8-D31F766FBDDB}" type="pres">
      <dgm:prSet presAssocID="{CD1329F3-616C-4F0A-990D-6FD6B2689763}" presName="rootComposite" presStyleCnt="0"/>
      <dgm:spPr/>
    </dgm:pt>
    <dgm:pt modelId="{CF30125E-6790-40D8-A72A-208BCF58ACB0}" type="pres">
      <dgm:prSet presAssocID="{CD1329F3-616C-4F0A-990D-6FD6B2689763}" presName="rootText" presStyleLbl="node1" presStyleIdx="5" presStyleCnt="6"/>
      <dgm:spPr/>
      <dgm:t>
        <a:bodyPr/>
        <a:lstStyle/>
        <a:p>
          <a:endParaRPr lang="zh-TW" altLang="en-US"/>
        </a:p>
      </dgm:t>
    </dgm:pt>
    <dgm:pt modelId="{332AB114-BD84-46D4-97E6-E69F3B0F96B3}" type="pres">
      <dgm:prSet presAssocID="{CD1329F3-616C-4F0A-990D-6FD6B2689763}" presName="rootConnector" presStyleLbl="node1" presStyleIdx="5" presStyleCnt="6"/>
      <dgm:spPr/>
      <dgm:t>
        <a:bodyPr/>
        <a:lstStyle/>
        <a:p>
          <a:endParaRPr lang="zh-TW" altLang="en-US"/>
        </a:p>
      </dgm:t>
    </dgm:pt>
    <dgm:pt modelId="{637A9FD4-C361-4690-B7B0-97EA5FE63E5F}" type="pres">
      <dgm:prSet presAssocID="{CD1329F3-616C-4F0A-990D-6FD6B2689763}" presName="childShape" presStyleCnt="0"/>
      <dgm:spPr/>
    </dgm:pt>
    <dgm:pt modelId="{7EB00C1A-A55B-4480-83FD-E20BA0937490}" type="pres">
      <dgm:prSet presAssocID="{A9AE32B6-2F4E-44A7-BB79-3A8B6C8ECA95}" presName="Name13" presStyleLbl="parChTrans1D2" presStyleIdx="5" presStyleCnt="6"/>
      <dgm:spPr/>
      <dgm:t>
        <a:bodyPr/>
        <a:lstStyle/>
        <a:p>
          <a:endParaRPr lang="zh-TW" altLang="en-US"/>
        </a:p>
      </dgm:t>
    </dgm:pt>
    <dgm:pt modelId="{0DFD81F0-0FA6-4408-B64D-C677ACF53244}" type="pres">
      <dgm:prSet presAssocID="{38BD7862-BDD2-48BD-910B-71370E073038}" presName="childText" presStyleLbl="bgAcc1" presStyleIdx="5" presStyleCnt="6" custScaleY="518372">
        <dgm:presLayoutVars>
          <dgm:bulletEnabled val="1"/>
        </dgm:presLayoutVars>
      </dgm:prSet>
      <dgm:spPr/>
      <dgm:t>
        <a:bodyPr/>
        <a:lstStyle/>
        <a:p>
          <a:endParaRPr lang="zh-TW" altLang="en-US"/>
        </a:p>
      </dgm:t>
    </dgm:pt>
  </dgm:ptLst>
  <dgm:cxnLst>
    <dgm:cxn modelId="{F7C4B1B6-CCDC-491D-8E89-C632629BE980}" type="presOf" srcId="{C2F071FA-AFDB-40C7-817D-7E99EB607A2E}" destId="{EA300CF3-7964-420E-BCCF-6274038A9E69}" srcOrd="0" destOrd="0" presId="urn:microsoft.com/office/officeart/2005/8/layout/hierarchy3"/>
    <dgm:cxn modelId="{783FF9F7-7951-4C4A-8BA5-58C8115FEFA6}" type="presOf" srcId="{5CF67FD5-E175-4531-8C17-FBD4FD7AEEA4}" destId="{00B8B894-B82D-4E96-B3D5-6B65D7C49910}" srcOrd="0" destOrd="0" presId="urn:microsoft.com/office/officeart/2005/8/layout/hierarchy3"/>
    <dgm:cxn modelId="{76F24702-E41C-4CD2-9F4B-8B14BCC63AC1}" type="presOf" srcId="{7336583A-8956-4CAA-9C67-558629935875}" destId="{16071362-A968-4759-8EF0-C837DA744BDE}" srcOrd="0" destOrd="0" presId="urn:microsoft.com/office/officeart/2005/8/layout/hierarchy3"/>
    <dgm:cxn modelId="{AA488E99-273B-4832-8D90-4E687F59CDCC}" srcId="{7336583A-8956-4CAA-9C67-558629935875}" destId="{DEFD5D0F-557E-4794-AA94-980EF9CF5D6A}" srcOrd="0" destOrd="0" parTransId="{C2B68AB8-79EA-487B-B9CF-2CD4BF202104}" sibTransId="{976077C0-33BA-4FED-BCBF-DDD653BE5E4A}"/>
    <dgm:cxn modelId="{6D9AF304-C9B6-4AC2-B8D2-374E94C98DF9}" type="presOf" srcId="{B48C68D0-A55C-42C3-BE50-942DB0DA1313}" destId="{0B90B207-9967-4A8E-B234-13D25B2C9359}" srcOrd="0" destOrd="0" presId="urn:microsoft.com/office/officeart/2005/8/layout/hierarchy3"/>
    <dgm:cxn modelId="{4EFCDC14-A141-4955-8E04-5141612510A3}" type="presOf" srcId="{CD1329F3-616C-4F0A-990D-6FD6B2689763}" destId="{332AB114-BD84-46D4-97E6-E69F3B0F96B3}" srcOrd="1" destOrd="0" presId="urn:microsoft.com/office/officeart/2005/8/layout/hierarchy3"/>
    <dgm:cxn modelId="{DEA3E763-D318-4117-836C-651D8A923BCA}" type="presOf" srcId="{B48C68D0-A55C-42C3-BE50-942DB0DA1313}" destId="{8B652EBD-9E90-4F78-A84B-D17022D863F6}" srcOrd="1" destOrd="0" presId="urn:microsoft.com/office/officeart/2005/8/layout/hierarchy3"/>
    <dgm:cxn modelId="{90BF869E-E369-488A-B6B2-B3B8705D6D21}" type="presOf" srcId="{DEFD5D0F-557E-4794-AA94-980EF9CF5D6A}" destId="{7CF7B35C-A3AB-4CBC-B780-FEB99FFEC7BF}" srcOrd="0" destOrd="0" presId="urn:microsoft.com/office/officeart/2005/8/layout/hierarchy3"/>
    <dgm:cxn modelId="{E7DA47F9-F62D-4ECF-AF2C-AD1C752A2F81}" type="presOf" srcId="{4AAA452D-7FFA-4C85-B5F3-1E131033C69B}" destId="{0776D701-6F0D-4B15-93A8-0E03A55B6193}" srcOrd="0" destOrd="0" presId="urn:microsoft.com/office/officeart/2005/8/layout/hierarchy3"/>
    <dgm:cxn modelId="{2D6517A8-454C-4FF7-985D-6DBF4F17DF56}" type="presOf" srcId="{A9AE32B6-2F4E-44A7-BB79-3A8B6C8ECA95}" destId="{7EB00C1A-A55B-4480-83FD-E20BA0937490}" srcOrd="0" destOrd="0" presId="urn:microsoft.com/office/officeart/2005/8/layout/hierarchy3"/>
    <dgm:cxn modelId="{E7DE2EF1-F201-4C7A-9B96-D390D68359F1}" type="presOf" srcId="{C2B68AB8-79EA-487B-B9CF-2CD4BF202104}" destId="{B0AB8E9B-BF00-4818-8AB7-C7E0E151C6DC}" srcOrd="0" destOrd="0" presId="urn:microsoft.com/office/officeart/2005/8/layout/hierarchy3"/>
    <dgm:cxn modelId="{6060ED0E-727B-4BA0-A019-F6F31C9FD244}" type="presOf" srcId="{FD1DA78E-2801-4E45-8B1E-4912E1BB7648}" destId="{F22ED8A5-1D73-41FB-94BF-E9F60FA13140}" srcOrd="0" destOrd="0" presId="urn:microsoft.com/office/officeart/2005/8/layout/hierarchy3"/>
    <dgm:cxn modelId="{1469FE90-F805-4AF4-94D4-4FFD2C925C35}" type="presOf" srcId="{D30B3BA6-3DF7-4F39-906E-67398411F0E0}" destId="{6E324C27-80B8-4AB2-87CB-21AA726F10D2}" srcOrd="0" destOrd="0" presId="urn:microsoft.com/office/officeart/2005/8/layout/hierarchy3"/>
    <dgm:cxn modelId="{BB4245FA-22C1-434B-B274-D3E4682A69BA}" type="presOf" srcId="{C2F071FA-AFDB-40C7-817D-7E99EB607A2E}" destId="{B5DA7491-7566-43B5-AC0F-C62A50EC2958}" srcOrd="1" destOrd="0" presId="urn:microsoft.com/office/officeart/2005/8/layout/hierarchy3"/>
    <dgm:cxn modelId="{2C65E44F-34FB-4D44-8869-95F61E231E6C}" type="presOf" srcId="{D30B3BA6-3DF7-4F39-906E-67398411F0E0}" destId="{B6ABC23E-4D53-488F-9F57-F30439DD8DDA}" srcOrd="1" destOrd="0" presId="urn:microsoft.com/office/officeart/2005/8/layout/hierarchy3"/>
    <dgm:cxn modelId="{9A8440C4-58CD-42C7-B5AE-6B22B834366D}" type="presOf" srcId="{2769612A-B59C-4530-9C95-1E79DA54AD0C}" destId="{49408345-D940-45B8-B44B-91A0DCA55FB1}" srcOrd="1" destOrd="0" presId="urn:microsoft.com/office/officeart/2005/8/layout/hierarchy3"/>
    <dgm:cxn modelId="{943CD2D9-1609-40C5-862B-29CBFC7C5306}" type="presOf" srcId="{2769612A-B59C-4530-9C95-1E79DA54AD0C}" destId="{CA935212-070C-49A3-92D7-08729E196FC1}" srcOrd="0" destOrd="0" presId="urn:microsoft.com/office/officeart/2005/8/layout/hierarchy3"/>
    <dgm:cxn modelId="{02FEF143-F22E-48E5-A2E6-4EB038394BD4}" srcId="{5DA8699B-0E53-4B33-A77B-B54930957E89}" destId="{7336583A-8956-4CAA-9C67-558629935875}" srcOrd="4" destOrd="0" parTransId="{DFB72F17-F401-4968-A8F5-CD0419CDDE10}" sibTransId="{90897983-9BC6-4B83-BBF5-FF95E1D74C4C}"/>
    <dgm:cxn modelId="{5EE774DA-48FB-427A-B8E9-E545FB7D047C}" srcId="{CD1329F3-616C-4F0A-990D-6FD6B2689763}" destId="{38BD7862-BDD2-48BD-910B-71370E073038}" srcOrd="0" destOrd="0" parTransId="{A9AE32B6-2F4E-44A7-BB79-3A8B6C8ECA95}" sibTransId="{CB164FBD-1A6D-43A5-89DB-3251B4728B69}"/>
    <dgm:cxn modelId="{7443E4BA-3765-47BD-BECF-B7D8E256773C}" type="presOf" srcId="{5DA8699B-0E53-4B33-A77B-B54930957E89}" destId="{8BF112DC-0493-4406-A7A7-9E059D3C107B}" srcOrd="0" destOrd="0" presId="urn:microsoft.com/office/officeart/2005/8/layout/hierarchy3"/>
    <dgm:cxn modelId="{AB21170E-3A7E-4A6D-8AD0-B928CE0604D6}" srcId="{2769612A-B59C-4530-9C95-1E79DA54AD0C}" destId="{6EC12181-A9EE-499F-9B4C-44BB6B3E7712}" srcOrd="0" destOrd="0" parTransId="{18DCF160-F767-4A10-A7D8-F9BB5AB4D0FB}" sibTransId="{EDE2CFE9-7C4B-472E-9CE9-45AC402377BA}"/>
    <dgm:cxn modelId="{F14D8E89-C2FD-4E7C-93DB-AC92491C5174}" srcId="{D30B3BA6-3DF7-4F39-906E-67398411F0E0}" destId="{A0570CAC-A3C7-4CC0-B253-3F2A82660C56}" srcOrd="0" destOrd="0" parTransId="{4AAA452D-7FFA-4C85-B5F3-1E131033C69B}" sibTransId="{0389AA8F-7119-48A5-A67B-AC33C91A02D1}"/>
    <dgm:cxn modelId="{4C71AEE0-0CD1-4E75-B4BC-0F6D65271E63}" srcId="{5DA8699B-0E53-4B33-A77B-B54930957E89}" destId="{CD1329F3-616C-4F0A-990D-6FD6B2689763}" srcOrd="5" destOrd="0" parTransId="{271C59CA-82BA-40A0-AFF2-F77907D467CE}" sibTransId="{5910B941-FE71-413F-B4E1-04F45A6921EE}"/>
    <dgm:cxn modelId="{065D0E9C-2A94-42EF-8938-E8B82FCF8F6B}" srcId="{5DA8699B-0E53-4B33-A77B-B54930957E89}" destId="{B48C68D0-A55C-42C3-BE50-942DB0DA1313}" srcOrd="1" destOrd="0" parTransId="{D434E550-FDCB-4E06-9384-DFB5654AE154}" sibTransId="{FCB9696F-8C57-4020-B6E6-831AD0A83D7F}"/>
    <dgm:cxn modelId="{EE3BC9EB-BC13-4A95-A0D6-8BEDCD2C70CA}" type="presOf" srcId="{4858438C-B743-44F9-8473-8DAE3EE7FC19}" destId="{70C462E2-65FA-4774-BB6A-6D9E5E470816}" srcOrd="0" destOrd="0" presId="urn:microsoft.com/office/officeart/2005/8/layout/hierarchy3"/>
    <dgm:cxn modelId="{9DE244A7-2F00-4DE7-A7C3-B0D12B7E509C}" type="presOf" srcId="{1D6129C4-06DF-4E4C-B643-0AAEE462B315}" destId="{86D77000-3A25-4582-B814-FB6795CAC5A3}" srcOrd="0" destOrd="0" presId="urn:microsoft.com/office/officeart/2005/8/layout/hierarchy3"/>
    <dgm:cxn modelId="{3BFEE0E0-21A2-41A1-A93C-9DEE6DDC490D}" srcId="{B48C68D0-A55C-42C3-BE50-942DB0DA1313}" destId="{1D6129C4-06DF-4E4C-B643-0AAEE462B315}" srcOrd="0" destOrd="0" parTransId="{FD1DA78E-2801-4E45-8B1E-4912E1BB7648}" sibTransId="{8B6CA043-E0D0-4227-A3F9-37DED805E946}"/>
    <dgm:cxn modelId="{BED23D45-C442-46EE-B4AD-8E5360530EE4}" type="presOf" srcId="{7336583A-8956-4CAA-9C67-558629935875}" destId="{F78AA605-37AF-46C6-850B-55AC72CE68B1}" srcOrd="1" destOrd="0" presId="urn:microsoft.com/office/officeart/2005/8/layout/hierarchy3"/>
    <dgm:cxn modelId="{FF852C6C-A875-4245-85F5-A8F8600E2084}" srcId="{5DA8699B-0E53-4B33-A77B-B54930957E89}" destId="{D30B3BA6-3DF7-4F39-906E-67398411F0E0}" srcOrd="3" destOrd="0" parTransId="{535A01F1-5FFE-4281-85C2-4505ED461068}" sibTransId="{D8ABDDCC-11AA-4F7D-981F-7B49396AAEF5}"/>
    <dgm:cxn modelId="{296A5071-C8A6-4CDF-A6C9-8CA887ADE9A4}" srcId="{5DA8699B-0E53-4B33-A77B-B54930957E89}" destId="{C2F071FA-AFDB-40C7-817D-7E99EB607A2E}" srcOrd="2" destOrd="0" parTransId="{639A3B29-4938-47D5-AFC7-C5A398721595}" sibTransId="{73FC6AA9-A987-4294-9A29-BA1B4D257DD7}"/>
    <dgm:cxn modelId="{4D1A5513-29C2-4AFA-B0F5-E3905788029E}" srcId="{5DA8699B-0E53-4B33-A77B-B54930957E89}" destId="{2769612A-B59C-4530-9C95-1E79DA54AD0C}" srcOrd="0" destOrd="0" parTransId="{8818C40B-E267-46B3-A171-03CF39500E02}" sibTransId="{F29AF6C4-8A8F-4DAD-98DC-1255BF15414A}"/>
    <dgm:cxn modelId="{B4CDBC30-36DF-4617-97E6-20FCE007874C}" type="presOf" srcId="{6EC12181-A9EE-499F-9B4C-44BB6B3E7712}" destId="{2B9F2252-D008-42AA-B189-4361646D89EE}" srcOrd="0" destOrd="0" presId="urn:microsoft.com/office/officeart/2005/8/layout/hierarchy3"/>
    <dgm:cxn modelId="{078A9DF9-D9CD-4C85-8B98-EC6C831B81FB}" type="presOf" srcId="{18DCF160-F767-4A10-A7D8-F9BB5AB4D0FB}" destId="{1D4D667D-D954-4DCC-9688-5FD26FBF0325}" srcOrd="0" destOrd="0" presId="urn:microsoft.com/office/officeart/2005/8/layout/hierarchy3"/>
    <dgm:cxn modelId="{5F096342-0BF3-4E6A-98B7-CC028EDE62C5}" type="presOf" srcId="{CD1329F3-616C-4F0A-990D-6FD6B2689763}" destId="{CF30125E-6790-40D8-A72A-208BCF58ACB0}" srcOrd="0" destOrd="0" presId="urn:microsoft.com/office/officeart/2005/8/layout/hierarchy3"/>
    <dgm:cxn modelId="{39001E4D-1EBA-476E-8EC5-3E5EC079CECC}" type="presOf" srcId="{38BD7862-BDD2-48BD-910B-71370E073038}" destId="{0DFD81F0-0FA6-4408-B64D-C677ACF53244}" srcOrd="0" destOrd="0" presId="urn:microsoft.com/office/officeart/2005/8/layout/hierarchy3"/>
    <dgm:cxn modelId="{6AB66A8D-B3BA-430F-A5C2-FEA8997125DF}" srcId="{C2F071FA-AFDB-40C7-817D-7E99EB607A2E}" destId="{4858438C-B743-44F9-8473-8DAE3EE7FC19}" srcOrd="0" destOrd="0" parTransId="{5CF67FD5-E175-4531-8C17-FBD4FD7AEEA4}" sibTransId="{29752ED7-270F-4CB8-B268-E8ED35CCABE8}"/>
    <dgm:cxn modelId="{0195EB61-6766-4D57-8E2B-41DEDD5C8E08}" type="presOf" srcId="{A0570CAC-A3C7-4CC0-B253-3F2A82660C56}" destId="{319A5CF0-C016-4A3D-9061-66D657B53AF0}" srcOrd="0" destOrd="0" presId="urn:microsoft.com/office/officeart/2005/8/layout/hierarchy3"/>
    <dgm:cxn modelId="{BB89A57A-8C86-4E26-92EF-2767EAF3BBC1}" type="presParOf" srcId="{8BF112DC-0493-4406-A7A7-9E059D3C107B}" destId="{1DF4F3C7-7BED-4C48-8A2C-5D880D7C5581}" srcOrd="0" destOrd="0" presId="urn:microsoft.com/office/officeart/2005/8/layout/hierarchy3"/>
    <dgm:cxn modelId="{AD3E933D-74BD-4F1A-BBDA-B1B60054BF62}" type="presParOf" srcId="{1DF4F3C7-7BED-4C48-8A2C-5D880D7C5581}" destId="{F0408E1D-36E1-4780-8FF4-36A97CCE52E5}" srcOrd="0" destOrd="0" presId="urn:microsoft.com/office/officeart/2005/8/layout/hierarchy3"/>
    <dgm:cxn modelId="{CE4AC923-A5D0-4C1A-8554-25D395A1B621}" type="presParOf" srcId="{F0408E1D-36E1-4780-8FF4-36A97CCE52E5}" destId="{CA935212-070C-49A3-92D7-08729E196FC1}" srcOrd="0" destOrd="0" presId="urn:microsoft.com/office/officeart/2005/8/layout/hierarchy3"/>
    <dgm:cxn modelId="{2A5B1512-F5F2-45A4-AF56-E15DBFF29E85}" type="presParOf" srcId="{F0408E1D-36E1-4780-8FF4-36A97CCE52E5}" destId="{49408345-D940-45B8-B44B-91A0DCA55FB1}" srcOrd="1" destOrd="0" presId="urn:microsoft.com/office/officeart/2005/8/layout/hierarchy3"/>
    <dgm:cxn modelId="{3F9C9744-BA81-484D-83E7-63AC0A153BFD}" type="presParOf" srcId="{1DF4F3C7-7BED-4C48-8A2C-5D880D7C5581}" destId="{23E8E1EC-F89E-4A41-A733-039AA883849F}" srcOrd="1" destOrd="0" presId="urn:microsoft.com/office/officeart/2005/8/layout/hierarchy3"/>
    <dgm:cxn modelId="{83FEC1EA-937B-43C0-BAA9-0CA15E14E90B}" type="presParOf" srcId="{23E8E1EC-F89E-4A41-A733-039AA883849F}" destId="{1D4D667D-D954-4DCC-9688-5FD26FBF0325}" srcOrd="0" destOrd="0" presId="urn:microsoft.com/office/officeart/2005/8/layout/hierarchy3"/>
    <dgm:cxn modelId="{007D0141-943B-48A5-A08C-68952EFBD75A}" type="presParOf" srcId="{23E8E1EC-F89E-4A41-A733-039AA883849F}" destId="{2B9F2252-D008-42AA-B189-4361646D89EE}" srcOrd="1" destOrd="0" presId="urn:microsoft.com/office/officeart/2005/8/layout/hierarchy3"/>
    <dgm:cxn modelId="{ED2DBEB8-AF6F-40EC-A92D-5AEB491ADBA2}" type="presParOf" srcId="{8BF112DC-0493-4406-A7A7-9E059D3C107B}" destId="{3A0077CB-B035-42B2-B2A9-B4CFEBA1DE90}" srcOrd="1" destOrd="0" presId="urn:microsoft.com/office/officeart/2005/8/layout/hierarchy3"/>
    <dgm:cxn modelId="{74DCD0EE-C8C3-49A8-9BFA-8DAE5EAD775B}" type="presParOf" srcId="{3A0077CB-B035-42B2-B2A9-B4CFEBA1DE90}" destId="{AC68C923-F06A-4D68-87EE-7DC4DFB89BE0}" srcOrd="0" destOrd="0" presId="urn:microsoft.com/office/officeart/2005/8/layout/hierarchy3"/>
    <dgm:cxn modelId="{65A342E1-B495-4267-9896-BEFC2B9F1B25}" type="presParOf" srcId="{AC68C923-F06A-4D68-87EE-7DC4DFB89BE0}" destId="{0B90B207-9967-4A8E-B234-13D25B2C9359}" srcOrd="0" destOrd="0" presId="urn:microsoft.com/office/officeart/2005/8/layout/hierarchy3"/>
    <dgm:cxn modelId="{011E0750-6F99-4A63-A4B9-FA8DD2B3E9EA}" type="presParOf" srcId="{AC68C923-F06A-4D68-87EE-7DC4DFB89BE0}" destId="{8B652EBD-9E90-4F78-A84B-D17022D863F6}" srcOrd="1" destOrd="0" presId="urn:microsoft.com/office/officeart/2005/8/layout/hierarchy3"/>
    <dgm:cxn modelId="{A3B42803-AE05-453D-BAE7-8E594DBA803A}" type="presParOf" srcId="{3A0077CB-B035-42B2-B2A9-B4CFEBA1DE90}" destId="{9C8C7B7E-AD58-40B7-B715-7BC6618D95B5}" srcOrd="1" destOrd="0" presId="urn:microsoft.com/office/officeart/2005/8/layout/hierarchy3"/>
    <dgm:cxn modelId="{042058EF-6C29-4009-AF33-2FDFE144CDC1}" type="presParOf" srcId="{9C8C7B7E-AD58-40B7-B715-7BC6618D95B5}" destId="{F22ED8A5-1D73-41FB-94BF-E9F60FA13140}" srcOrd="0" destOrd="0" presId="urn:microsoft.com/office/officeart/2005/8/layout/hierarchy3"/>
    <dgm:cxn modelId="{74617EF9-0076-4985-8CFD-EB4692334BC6}" type="presParOf" srcId="{9C8C7B7E-AD58-40B7-B715-7BC6618D95B5}" destId="{86D77000-3A25-4582-B814-FB6795CAC5A3}" srcOrd="1" destOrd="0" presId="urn:microsoft.com/office/officeart/2005/8/layout/hierarchy3"/>
    <dgm:cxn modelId="{F6375E52-BE70-4CDB-92BE-732693AEE6C4}" type="presParOf" srcId="{8BF112DC-0493-4406-A7A7-9E059D3C107B}" destId="{6D853941-8833-4A93-9BDE-8278773C6247}" srcOrd="2" destOrd="0" presId="urn:microsoft.com/office/officeart/2005/8/layout/hierarchy3"/>
    <dgm:cxn modelId="{8621CB46-25FC-4F0E-B5E7-74C86CFD2E46}" type="presParOf" srcId="{6D853941-8833-4A93-9BDE-8278773C6247}" destId="{83C4C6EA-029E-4B6F-85F8-DA7497F053E9}" srcOrd="0" destOrd="0" presId="urn:microsoft.com/office/officeart/2005/8/layout/hierarchy3"/>
    <dgm:cxn modelId="{48BC1882-7C05-40EE-A3F6-23A5CEC03AFF}" type="presParOf" srcId="{83C4C6EA-029E-4B6F-85F8-DA7497F053E9}" destId="{EA300CF3-7964-420E-BCCF-6274038A9E69}" srcOrd="0" destOrd="0" presId="urn:microsoft.com/office/officeart/2005/8/layout/hierarchy3"/>
    <dgm:cxn modelId="{6734F305-E54C-4F79-8CD8-020806E9EB1B}" type="presParOf" srcId="{83C4C6EA-029E-4B6F-85F8-DA7497F053E9}" destId="{B5DA7491-7566-43B5-AC0F-C62A50EC2958}" srcOrd="1" destOrd="0" presId="urn:microsoft.com/office/officeart/2005/8/layout/hierarchy3"/>
    <dgm:cxn modelId="{8990905F-198F-496B-BE31-0A5B3BD9F07F}" type="presParOf" srcId="{6D853941-8833-4A93-9BDE-8278773C6247}" destId="{24F81E19-34D0-494F-9AD3-23024B4E35A3}" srcOrd="1" destOrd="0" presId="urn:microsoft.com/office/officeart/2005/8/layout/hierarchy3"/>
    <dgm:cxn modelId="{6DA8CC4C-E064-47B7-A6BE-C44439179746}" type="presParOf" srcId="{24F81E19-34D0-494F-9AD3-23024B4E35A3}" destId="{00B8B894-B82D-4E96-B3D5-6B65D7C49910}" srcOrd="0" destOrd="0" presId="urn:microsoft.com/office/officeart/2005/8/layout/hierarchy3"/>
    <dgm:cxn modelId="{B4293958-E831-45B9-90A6-11205B5D76EC}" type="presParOf" srcId="{24F81E19-34D0-494F-9AD3-23024B4E35A3}" destId="{70C462E2-65FA-4774-BB6A-6D9E5E470816}" srcOrd="1" destOrd="0" presId="urn:microsoft.com/office/officeart/2005/8/layout/hierarchy3"/>
    <dgm:cxn modelId="{77B5C30D-CBC4-4E07-A19B-AEC0C81A9585}" type="presParOf" srcId="{8BF112DC-0493-4406-A7A7-9E059D3C107B}" destId="{108137A5-63CC-48DB-89C8-736984A22EAE}" srcOrd="3" destOrd="0" presId="urn:microsoft.com/office/officeart/2005/8/layout/hierarchy3"/>
    <dgm:cxn modelId="{0FBCF73D-4AD2-41EE-A83E-FABC077D2625}" type="presParOf" srcId="{108137A5-63CC-48DB-89C8-736984A22EAE}" destId="{CDE6C7C9-7B5C-4C88-8A77-B0620D824E0C}" srcOrd="0" destOrd="0" presId="urn:microsoft.com/office/officeart/2005/8/layout/hierarchy3"/>
    <dgm:cxn modelId="{72FE6928-B57E-4CED-B88E-4BF8E60783FC}" type="presParOf" srcId="{CDE6C7C9-7B5C-4C88-8A77-B0620D824E0C}" destId="{6E324C27-80B8-4AB2-87CB-21AA726F10D2}" srcOrd="0" destOrd="0" presId="urn:microsoft.com/office/officeart/2005/8/layout/hierarchy3"/>
    <dgm:cxn modelId="{2ABD3C50-A4C6-4103-8FC8-C0864B696704}" type="presParOf" srcId="{CDE6C7C9-7B5C-4C88-8A77-B0620D824E0C}" destId="{B6ABC23E-4D53-488F-9F57-F30439DD8DDA}" srcOrd="1" destOrd="0" presId="urn:microsoft.com/office/officeart/2005/8/layout/hierarchy3"/>
    <dgm:cxn modelId="{8E0CE910-C264-4F40-94F2-94F1F5B05A84}" type="presParOf" srcId="{108137A5-63CC-48DB-89C8-736984A22EAE}" destId="{25F15EB2-5A1C-410E-95BB-76E1690F1B49}" srcOrd="1" destOrd="0" presId="urn:microsoft.com/office/officeart/2005/8/layout/hierarchy3"/>
    <dgm:cxn modelId="{1C2CE350-DD83-4268-8293-5B42A22301BA}" type="presParOf" srcId="{25F15EB2-5A1C-410E-95BB-76E1690F1B49}" destId="{0776D701-6F0D-4B15-93A8-0E03A55B6193}" srcOrd="0" destOrd="0" presId="urn:microsoft.com/office/officeart/2005/8/layout/hierarchy3"/>
    <dgm:cxn modelId="{C88AC8EC-26E5-4772-99F5-E5C171C6F12F}" type="presParOf" srcId="{25F15EB2-5A1C-410E-95BB-76E1690F1B49}" destId="{319A5CF0-C016-4A3D-9061-66D657B53AF0}" srcOrd="1" destOrd="0" presId="urn:microsoft.com/office/officeart/2005/8/layout/hierarchy3"/>
    <dgm:cxn modelId="{2D98227C-B980-4208-A1A3-6A32A1A60C3D}" type="presParOf" srcId="{8BF112DC-0493-4406-A7A7-9E059D3C107B}" destId="{65AD257D-6668-480C-B1FC-DFE6B7101796}" srcOrd="4" destOrd="0" presId="urn:microsoft.com/office/officeart/2005/8/layout/hierarchy3"/>
    <dgm:cxn modelId="{8315F95E-1626-4830-8DBA-BB8AE55A1E27}" type="presParOf" srcId="{65AD257D-6668-480C-B1FC-DFE6B7101796}" destId="{A1036A0E-A9FA-4030-9BCA-A61BA8C521AD}" srcOrd="0" destOrd="0" presId="urn:microsoft.com/office/officeart/2005/8/layout/hierarchy3"/>
    <dgm:cxn modelId="{B9321AA0-FF9E-49B2-AB89-8D9734D118EA}" type="presParOf" srcId="{A1036A0E-A9FA-4030-9BCA-A61BA8C521AD}" destId="{16071362-A968-4759-8EF0-C837DA744BDE}" srcOrd="0" destOrd="0" presId="urn:microsoft.com/office/officeart/2005/8/layout/hierarchy3"/>
    <dgm:cxn modelId="{FA4B6F9A-24B4-4BF9-8560-CB53B33ADCA6}" type="presParOf" srcId="{A1036A0E-A9FA-4030-9BCA-A61BA8C521AD}" destId="{F78AA605-37AF-46C6-850B-55AC72CE68B1}" srcOrd="1" destOrd="0" presId="urn:microsoft.com/office/officeart/2005/8/layout/hierarchy3"/>
    <dgm:cxn modelId="{51D5CAE8-20EB-403C-9867-EF58926B2E5B}" type="presParOf" srcId="{65AD257D-6668-480C-B1FC-DFE6B7101796}" destId="{C651874C-3760-4588-82EF-4ED073346045}" srcOrd="1" destOrd="0" presId="urn:microsoft.com/office/officeart/2005/8/layout/hierarchy3"/>
    <dgm:cxn modelId="{71E1F898-F033-4737-A0A1-E333533C6659}" type="presParOf" srcId="{C651874C-3760-4588-82EF-4ED073346045}" destId="{B0AB8E9B-BF00-4818-8AB7-C7E0E151C6DC}" srcOrd="0" destOrd="0" presId="urn:microsoft.com/office/officeart/2005/8/layout/hierarchy3"/>
    <dgm:cxn modelId="{9B878C02-5C74-4ADF-B121-8DCAA37D846D}" type="presParOf" srcId="{C651874C-3760-4588-82EF-4ED073346045}" destId="{7CF7B35C-A3AB-4CBC-B780-FEB99FFEC7BF}" srcOrd="1" destOrd="0" presId="urn:microsoft.com/office/officeart/2005/8/layout/hierarchy3"/>
    <dgm:cxn modelId="{1769AB4D-55FF-436C-A714-E2F83D58087B}" type="presParOf" srcId="{8BF112DC-0493-4406-A7A7-9E059D3C107B}" destId="{D98D0EE9-BCCE-420E-BC77-7D53D1CA8695}" srcOrd="5" destOrd="0" presId="urn:microsoft.com/office/officeart/2005/8/layout/hierarchy3"/>
    <dgm:cxn modelId="{B5367C8F-9ACE-4C40-92EE-F991347AD4AC}" type="presParOf" srcId="{D98D0EE9-BCCE-420E-BC77-7D53D1CA8695}" destId="{ADDFADB1-5CA0-4ADD-A5E8-D31F766FBDDB}" srcOrd="0" destOrd="0" presId="urn:microsoft.com/office/officeart/2005/8/layout/hierarchy3"/>
    <dgm:cxn modelId="{C40FDFF9-A990-4A0D-B8A4-840318A9FA11}" type="presParOf" srcId="{ADDFADB1-5CA0-4ADD-A5E8-D31F766FBDDB}" destId="{CF30125E-6790-40D8-A72A-208BCF58ACB0}" srcOrd="0" destOrd="0" presId="urn:microsoft.com/office/officeart/2005/8/layout/hierarchy3"/>
    <dgm:cxn modelId="{5EBCB88E-D765-4523-B1DD-4CE9445E7858}" type="presParOf" srcId="{ADDFADB1-5CA0-4ADD-A5E8-D31F766FBDDB}" destId="{332AB114-BD84-46D4-97E6-E69F3B0F96B3}" srcOrd="1" destOrd="0" presId="urn:microsoft.com/office/officeart/2005/8/layout/hierarchy3"/>
    <dgm:cxn modelId="{6E1E297E-3F8E-416C-AAC9-3E26CA65FB1B}" type="presParOf" srcId="{D98D0EE9-BCCE-420E-BC77-7D53D1CA8695}" destId="{637A9FD4-C361-4690-B7B0-97EA5FE63E5F}" srcOrd="1" destOrd="0" presId="urn:microsoft.com/office/officeart/2005/8/layout/hierarchy3"/>
    <dgm:cxn modelId="{8614C9D4-6230-49A7-B0D4-3229FBD2D995}" type="presParOf" srcId="{637A9FD4-C361-4690-B7B0-97EA5FE63E5F}" destId="{7EB00C1A-A55B-4480-83FD-E20BA0937490}" srcOrd="0" destOrd="0" presId="urn:microsoft.com/office/officeart/2005/8/layout/hierarchy3"/>
    <dgm:cxn modelId="{BCEEF96E-5D34-41C8-AE49-25EC39F457AB}" type="presParOf" srcId="{637A9FD4-C361-4690-B7B0-97EA5FE63E5F}" destId="{0DFD81F0-0FA6-4408-B64D-C677ACF5324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4CABC7-A517-2440-BA61-D48A60B51F1D}" type="doc">
      <dgm:prSet loTypeId="urn:microsoft.com/office/officeart/2005/8/layout/hierarchy1" loCatId="" qsTypeId="urn:microsoft.com/office/officeart/2005/8/quickstyle/simple4" qsCatId="simple" csTypeId="urn:microsoft.com/office/officeart/2005/8/colors/colorful4" csCatId="colorful" phldr="1"/>
      <dgm:spPr/>
      <dgm:t>
        <a:bodyPr/>
        <a:lstStyle/>
        <a:p>
          <a:endParaRPr lang="zh-TW" altLang="en-US"/>
        </a:p>
      </dgm:t>
    </dgm:pt>
    <dgm:pt modelId="{128F53F2-6C5C-FA4E-AB96-005832B60A71}">
      <dgm:prSet phldrT="[文字]" custT="1"/>
      <dgm:spPr/>
      <dgm:t>
        <a:bodyPr/>
        <a:lstStyle/>
        <a:p>
          <a:r>
            <a:rPr lang="zh-TW" altLang="en-US" sz="2800" dirty="0">
              <a:solidFill>
                <a:srgbClr val="008000"/>
              </a:solidFill>
              <a:latin typeface="文鼎圓體H" pitchFamily="34" charset="-120"/>
              <a:ea typeface="文鼎圓體H" pitchFamily="34" charset="-120"/>
            </a:rPr>
            <a:t>食農教育</a:t>
          </a:r>
        </a:p>
      </dgm:t>
    </dgm:pt>
    <dgm:pt modelId="{70A5CB9C-6D7D-3F40-B526-800138C29D4A}" type="parTrans" cxnId="{21B353E6-4146-1E49-88CA-A773BEA8291F}">
      <dgm:prSet/>
      <dgm:spPr/>
      <dgm:t>
        <a:bodyPr/>
        <a:lstStyle/>
        <a:p>
          <a:endParaRPr lang="zh-TW" altLang="en-US"/>
        </a:p>
      </dgm:t>
    </dgm:pt>
    <dgm:pt modelId="{86398D94-6101-3940-BE20-E685415771FF}" type="sibTrans" cxnId="{21B353E6-4146-1E49-88CA-A773BEA8291F}">
      <dgm:prSet/>
      <dgm:spPr/>
      <dgm:t>
        <a:bodyPr/>
        <a:lstStyle/>
        <a:p>
          <a:endParaRPr lang="zh-TW" altLang="en-US"/>
        </a:p>
      </dgm:t>
    </dgm:pt>
    <dgm:pt modelId="{8C6DD16E-D230-404E-B76C-8A83E65633E8}">
      <dgm:prSet phldrT="[文字]" custT="1"/>
      <dgm:spPr/>
      <dgm:t>
        <a:bodyPr/>
        <a:lstStyle/>
        <a:p>
          <a:r>
            <a:rPr lang="zh-TW" altLang="en-US" sz="2200" dirty="0">
              <a:solidFill>
                <a:srgbClr val="002060"/>
              </a:solidFill>
              <a:latin typeface="文鼎圓體H" pitchFamily="34" charset="-120"/>
              <a:ea typeface="文鼎圓體H" pitchFamily="34" charset="-120"/>
            </a:rPr>
            <a:t>綠色飲食</a:t>
          </a:r>
        </a:p>
      </dgm:t>
    </dgm:pt>
    <dgm:pt modelId="{1CD57C3B-81FD-8948-813C-0D9979862857}" type="parTrans" cxnId="{BF0099B8-5D1A-864A-B54B-44A6F2568A90}">
      <dgm:prSet/>
      <dgm:spPr/>
      <dgm:t>
        <a:bodyPr/>
        <a:lstStyle/>
        <a:p>
          <a:endParaRPr lang="zh-TW" altLang="en-US"/>
        </a:p>
      </dgm:t>
    </dgm:pt>
    <dgm:pt modelId="{BFB25FA2-0B34-4D4D-AB79-8BC8D9392FA7}" type="sibTrans" cxnId="{BF0099B8-5D1A-864A-B54B-44A6F2568A90}">
      <dgm:prSet/>
      <dgm:spPr/>
      <dgm:t>
        <a:bodyPr/>
        <a:lstStyle/>
        <a:p>
          <a:endParaRPr lang="zh-TW" altLang="en-US"/>
        </a:p>
      </dgm:t>
    </dgm:pt>
    <dgm:pt modelId="{0C9C60CD-D5BA-CE4A-8236-07DAF6E431ED}">
      <dgm:prSet phldrT="[文字]" custT="1"/>
      <dgm:spPr/>
      <dgm:t>
        <a:bodyPr/>
        <a:lstStyle/>
        <a:p>
          <a:r>
            <a:rPr lang="zh-TW" altLang="en-US" sz="2200">
              <a:solidFill>
                <a:srgbClr val="002060"/>
              </a:solidFill>
              <a:latin typeface="文鼎圓體H" pitchFamily="34" charset="-120"/>
              <a:ea typeface="文鼎圓體H" pitchFamily="34" charset="-120"/>
            </a:rPr>
            <a:t>健康生活</a:t>
          </a:r>
        </a:p>
      </dgm:t>
    </dgm:pt>
    <dgm:pt modelId="{15915BA2-1E7E-3945-9972-A254884D6521}" type="parTrans" cxnId="{1E2DD291-5D44-B24A-845A-F9E706C3DD32}">
      <dgm:prSet/>
      <dgm:spPr/>
      <dgm:t>
        <a:bodyPr/>
        <a:lstStyle/>
        <a:p>
          <a:endParaRPr lang="zh-TW" altLang="en-US"/>
        </a:p>
      </dgm:t>
    </dgm:pt>
    <dgm:pt modelId="{27A91C2E-4D98-CD43-8EC6-8681990D793D}" type="sibTrans" cxnId="{1E2DD291-5D44-B24A-845A-F9E706C3DD32}">
      <dgm:prSet/>
      <dgm:spPr/>
      <dgm:t>
        <a:bodyPr/>
        <a:lstStyle/>
        <a:p>
          <a:endParaRPr lang="zh-TW" altLang="en-US"/>
        </a:p>
      </dgm:t>
    </dgm:pt>
    <dgm:pt modelId="{33DED3CA-058B-4540-A7A3-7AC547FB80AF}">
      <dgm:prSet phldrT="[文字]" custT="1"/>
      <dgm:spPr/>
      <dgm:t>
        <a:bodyPr/>
        <a:lstStyle/>
        <a:p>
          <a:r>
            <a:rPr lang="zh-TW" altLang="en-US" sz="2200">
              <a:solidFill>
                <a:srgbClr val="002060"/>
              </a:solidFill>
              <a:latin typeface="文鼎圓體H" pitchFamily="34" charset="-120"/>
              <a:ea typeface="文鼎圓體H" pitchFamily="34" charset="-120"/>
            </a:rPr>
            <a:t>社會福祉</a:t>
          </a:r>
        </a:p>
      </dgm:t>
    </dgm:pt>
    <dgm:pt modelId="{73001DAA-1D25-FD47-9FA8-8A2C51D64F67}" type="parTrans" cxnId="{35DA077C-0E48-E643-B6BE-B772960734B7}">
      <dgm:prSet/>
      <dgm:spPr/>
      <dgm:t>
        <a:bodyPr/>
        <a:lstStyle/>
        <a:p>
          <a:endParaRPr lang="zh-TW" altLang="en-US"/>
        </a:p>
      </dgm:t>
    </dgm:pt>
    <dgm:pt modelId="{7EE8C37F-A619-9041-9E18-4CF63254837D}" type="sibTrans" cxnId="{35DA077C-0E48-E643-B6BE-B772960734B7}">
      <dgm:prSet/>
      <dgm:spPr/>
      <dgm:t>
        <a:bodyPr/>
        <a:lstStyle/>
        <a:p>
          <a:endParaRPr lang="zh-TW" altLang="en-US"/>
        </a:p>
      </dgm:t>
    </dgm:pt>
    <dgm:pt modelId="{CB25DE9B-B77D-5645-832A-74A0E7D9709D}">
      <dgm:prSet phldrT="[文字]" custT="1"/>
      <dgm:spPr/>
      <dgm:t>
        <a:bodyPr/>
        <a:lstStyle/>
        <a:p>
          <a:r>
            <a:rPr lang="zh-TW" altLang="en-US" sz="2200" dirty="0">
              <a:solidFill>
                <a:srgbClr val="002060"/>
              </a:solidFill>
              <a:latin typeface="文鼎圓體H" pitchFamily="34" charset="-120"/>
              <a:ea typeface="文鼎圓體H" pitchFamily="34" charset="-120"/>
            </a:rPr>
            <a:t>環境保育</a:t>
          </a:r>
        </a:p>
      </dgm:t>
    </dgm:pt>
    <dgm:pt modelId="{689CAC5D-115D-D243-9706-C41A515FA024}" type="parTrans" cxnId="{E858A47F-D344-2B46-9E6A-828A866963BE}">
      <dgm:prSet/>
      <dgm:spPr/>
      <dgm:t>
        <a:bodyPr/>
        <a:lstStyle/>
        <a:p>
          <a:endParaRPr lang="zh-TW" altLang="en-US"/>
        </a:p>
      </dgm:t>
    </dgm:pt>
    <dgm:pt modelId="{1C91FAA6-2791-2140-96D9-E3AC79280B96}" type="sibTrans" cxnId="{E858A47F-D344-2B46-9E6A-828A866963BE}">
      <dgm:prSet/>
      <dgm:spPr/>
      <dgm:t>
        <a:bodyPr/>
        <a:lstStyle/>
        <a:p>
          <a:endParaRPr lang="zh-TW" altLang="en-US"/>
        </a:p>
      </dgm:t>
    </dgm:pt>
    <dgm:pt modelId="{48A9CEEC-B606-654A-A8FC-888D4ADEC8C5}">
      <dgm:prSet phldrT="[文字]" custT="1"/>
      <dgm:spPr/>
      <dgm:t>
        <a:bodyPr/>
        <a:lstStyle/>
        <a:p>
          <a:r>
            <a:rPr lang="zh-TW" altLang="en-US" sz="2200" dirty="0">
              <a:solidFill>
                <a:srgbClr val="002060"/>
              </a:solidFill>
              <a:latin typeface="文鼎圓體H" pitchFamily="34" charset="-120"/>
              <a:ea typeface="文鼎圓體H" pitchFamily="34" charset="-120"/>
            </a:rPr>
            <a:t>生命體察</a:t>
          </a:r>
        </a:p>
      </dgm:t>
    </dgm:pt>
    <dgm:pt modelId="{683549D0-565F-8049-970B-DD45192E3F69}" type="parTrans" cxnId="{0D5E3FFF-66B0-1F4D-8B1A-AE1D4E9DF45F}">
      <dgm:prSet/>
      <dgm:spPr/>
      <dgm:t>
        <a:bodyPr/>
        <a:lstStyle/>
        <a:p>
          <a:endParaRPr lang="zh-TW" altLang="en-US"/>
        </a:p>
      </dgm:t>
    </dgm:pt>
    <dgm:pt modelId="{EB1FC3CC-41B1-AF4A-931B-4C60EFF13791}" type="sibTrans" cxnId="{0D5E3FFF-66B0-1F4D-8B1A-AE1D4E9DF45F}">
      <dgm:prSet/>
      <dgm:spPr/>
      <dgm:t>
        <a:bodyPr/>
        <a:lstStyle/>
        <a:p>
          <a:endParaRPr lang="zh-TW" altLang="en-US"/>
        </a:p>
      </dgm:t>
    </dgm:pt>
    <dgm:pt modelId="{759DF864-CCEC-D94F-9E2A-7B0F14A5914C}">
      <dgm:prSet phldrT="[文字]" custT="1"/>
      <dgm:spPr/>
      <dgm:t>
        <a:bodyPr/>
        <a:lstStyle/>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欣賞多元飲食文化</a:t>
          </a:r>
          <a:r>
            <a:rPr lang="zh-TW" altLang="en-US" sz="1600" dirty="0">
              <a:solidFill>
                <a:schemeClr val="accent6">
                  <a:lumMod val="50000"/>
                </a:schemeClr>
              </a:solidFill>
              <a:latin typeface="標楷體" pitchFamily="65" charset="-120"/>
              <a:ea typeface="標楷體" pitchFamily="65" charset="-120"/>
            </a:rPr>
            <a:t/>
          </a:r>
          <a:br>
            <a:rPr lang="zh-TW" altLang="en-US" sz="1600" dirty="0">
              <a:solidFill>
                <a:schemeClr val="accent6">
                  <a:lumMod val="50000"/>
                </a:schemeClr>
              </a:solidFill>
              <a:latin typeface="標楷體" pitchFamily="65" charset="-120"/>
              <a:ea typeface="標楷體" pitchFamily="65" charset="-120"/>
            </a:rPr>
          </a:br>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重視飲食倫理與感</a:t>
          </a:r>
          <a:r>
            <a:rPr lang="zh-TW" altLang="en-US" sz="1600" dirty="0">
              <a:solidFill>
                <a:schemeClr val="accent6">
                  <a:lumMod val="50000"/>
                </a:schemeClr>
              </a:solidFill>
              <a:latin typeface="標楷體" pitchFamily="65" charset="-120"/>
              <a:ea typeface="標楷體" pitchFamily="65" charset="-120"/>
            </a:rPr>
            <a:t>恩</a:t>
          </a:r>
          <a:br>
            <a:rPr lang="zh-TW" altLang="en-US" sz="1600" dirty="0">
              <a:solidFill>
                <a:schemeClr val="accent6">
                  <a:lumMod val="50000"/>
                </a:schemeClr>
              </a:solidFill>
              <a:latin typeface="標楷體" pitchFamily="65" charset="-120"/>
              <a:ea typeface="標楷體" pitchFamily="65" charset="-120"/>
            </a:rPr>
          </a:br>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認識綠色飲食的意義</a:t>
          </a:r>
          <a:r>
            <a:rPr lang="zh-TW" altLang="en-US" sz="1600" dirty="0">
              <a:solidFill>
                <a:schemeClr val="accent6">
                  <a:lumMod val="50000"/>
                </a:schemeClr>
              </a:solidFill>
              <a:latin typeface="標楷體" pitchFamily="65" charset="-120"/>
              <a:ea typeface="標楷體" pitchFamily="65" charset="-120"/>
            </a:rPr>
            <a:t/>
          </a:r>
          <a:br>
            <a:rPr lang="zh-TW" altLang="en-US" sz="1600" dirty="0">
              <a:solidFill>
                <a:schemeClr val="accent6">
                  <a:lumMod val="50000"/>
                </a:schemeClr>
              </a:solidFill>
              <a:latin typeface="標楷體" pitchFamily="65" charset="-120"/>
              <a:ea typeface="標楷體" pitchFamily="65" charset="-120"/>
            </a:rPr>
          </a:br>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採用綠色烹調</a:t>
          </a:r>
          <a:r>
            <a:rPr lang="zh-TW" altLang="en-US" sz="1600" dirty="0">
              <a:solidFill>
                <a:schemeClr val="accent6">
                  <a:lumMod val="50000"/>
                </a:schemeClr>
              </a:solidFill>
              <a:latin typeface="標楷體" pitchFamily="65" charset="-120"/>
              <a:ea typeface="標楷體" pitchFamily="65" charset="-120"/>
            </a:rPr>
            <a:t/>
          </a:r>
          <a:br>
            <a:rPr lang="zh-TW" altLang="en-US" sz="1600" dirty="0">
              <a:solidFill>
                <a:schemeClr val="accent6">
                  <a:lumMod val="50000"/>
                </a:schemeClr>
              </a:solidFill>
              <a:latin typeface="標楷體" pitchFamily="65" charset="-120"/>
              <a:ea typeface="標楷體" pitchFamily="65" charset="-120"/>
            </a:rPr>
          </a:br>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能傳承並創新在地特色飲食</a:t>
          </a:r>
          <a:endParaRPr lang="zh-TW" altLang="en-US" sz="1600" dirty="0">
            <a:solidFill>
              <a:schemeClr val="accent6">
                <a:lumMod val="50000"/>
              </a:schemeClr>
            </a:solidFill>
            <a:latin typeface="標楷體" pitchFamily="65" charset="-120"/>
            <a:ea typeface="標楷體" pitchFamily="65" charset="-120"/>
          </a:endParaRPr>
        </a:p>
      </dgm:t>
    </dgm:pt>
    <dgm:pt modelId="{AD658E2A-DDA0-6946-8CE9-E461D23E8674}" type="parTrans" cxnId="{0EA5AD0E-1DF6-6E41-9754-A2FBE1C1FB6D}">
      <dgm:prSet/>
      <dgm:spPr/>
      <dgm:t>
        <a:bodyPr/>
        <a:lstStyle/>
        <a:p>
          <a:endParaRPr lang="zh-TW" altLang="en-US"/>
        </a:p>
      </dgm:t>
    </dgm:pt>
    <dgm:pt modelId="{A627E598-1B82-9F49-AF97-6572AD309FFA}" type="sibTrans" cxnId="{0EA5AD0E-1DF6-6E41-9754-A2FBE1C1FB6D}">
      <dgm:prSet/>
      <dgm:spPr/>
      <dgm:t>
        <a:bodyPr/>
        <a:lstStyle/>
        <a:p>
          <a:endParaRPr lang="zh-TW" altLang="en-US"/>
        </a:p>
      </dgm:t>
    </dgm:pt>
    <dgm:pt modelId="{20B32B8A-0BF4-434E-AE8F-DB44FA370264}">
      <dgm:prSet phldrT="[文字]" custT="1"/>
      <dgm:spPr/>
      <dgm:t>
        <a:bodyPr/>
        <a:lstStyle/>
        <a:p>
          <a:pPr algn="l"/>
          <a:r>
            <a:rPr lang="zh-TW" altLang="en-US" sz="1400" dirty="0">
              <a:solidFill>
                <a:srgbClr val="0070C0"/>
              </a:solidFill>
              <a:latin typeface="文鼎圓體H" pitchFamily="34" charset="-120"/>
              <a:ea typeface="文鼎圓體H" pitchFamily="34" charset="-120"/>
            </a:rPr>
            <a:t>摩登野炊</a:t>
          </a:r>
        </a:p>
      </dgm:t>
    </dgm:pt>
    <dgm:pt modelId="{65DF6D8E-DD5F-2B46-9C00-D4C4E2FEB8C6}" type="parTrans" cxnId="{81DE279E-7E46-1249-8737-2BE2C7D22E3C}">
      <dgm:prSet/>
      <dgm:spPr/>
      <dgm:t>
        <a:bodyPr/>
        <a:lstStyle/>
        <a:p>
          <a:endParaRPr lang="zh-TW" altLang="en-US"/>
        </a:p>
      </dgm:t>
    </dgm:pt>
    <dgm:pt modelId="{F9A03F2E-C70E-FE4A-8348-2F90B739B5A6}" type="sibTrans" cxnId="{81DE279E-7E46-1249-8737-2BE2C7D22E3C}">
      <dgm:prSet/>
      <dgm:spPr/>
      <dgm:t>
        <a:bodyPr/>
        <a:lstStyle/>
        <a:p>
          <a:endParaRPr lang="zh-TW" altLang="en-US"/>
        </a:p>
      </dgm:t>
    </dgm:pt>
    <dgm:pt modelId="{22FC6F09-0607-DA45-BDA0-826601483BB2}">
      <dgm:prSet phldrT="[文字]" custT="1"/>
      <dgm:spPr/>
      <dgm:t>
        <a:bodyPr/>
        <a:lstStyle/>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關懷食農與環境保育議題</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由耕作認識各類型農法</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了解低碳飲食</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支持環境友善農業</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支持食農教育的永續發展</a:t>
          </a:r>
        </a:p>
      </dgm:t>
    </dgm:pt>
    <dgm:pt modelId="{E102C2D2-78C0-A049-B4B3-0FABD0A2C764}" type="parTrans" cxnId="{4071F05F-333F-6D46-8CB2-08E273454BF1}">
      <dgm:prSet/>
      <dgm:spPr/>
      <dgm:t>
        <a:bodyPr/>
        <a:lstStyle/>
        <a:p>
          <a:endParaRPr lang="zh-TW" altLang="en-US"/>
        </a:p>
      </dgm:t>
    </dgm:pt>
    <dgm:pt modelId="{0EDA2715-B60B-AC4B-AC90-DBCDCFA07872}" type="sibTrans" cxnId="{4071F05F-333F-6D46-8CB2-08E273454BF1}">
      <dgm:prSet/>
      <dgm:spPr/>
      <dgm:t>
        <a:bodyPr/>
        <a:lstStyle/>
        <a:p>
          <a:endParaRPr lang="zh-TW" altLang="en-US"/>
        </a:p>
      </dgm:t>
    </dgm:pt>
    <dgm:pt modelId="{35DAF7DC-51EA-BD40-A878-F19B6A956F9F}">
      <dgm:prSet phldrT="[文字]" custT="1"/>
      <dgm:spPr/>
      <dgm:t>
        <a:bodyPr/>
        <a:lstStyle/>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關心食品安全議題</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認識食品產地來源</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選擇優良食材</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養成健康飲食習慣</a:t>
          </a:r>
          <a:r>
            <a:rPr lang="zh-TW" altLang="en-US" sz="1600" dirty="0">
              <a:solidFill>
                <a:schemeClr val="accent6">
                  <a:lumMod val="50000"/>
                </a:schemeClr>
              </a:solidFill>
              <a:latin typeface="標楷體" pitchFamily="65" charset="-120"/>
              <a:ea typeface="標楷體" pitchFamily="65" charset="-120"/>
            </a:rPr>
            <a:t/>
          </a:r>
          <a:br>
            <a:rPr lang="zh-TW" altLang="en-US" sz="1600" dirty="0">
              <a:solidFill>
                <a:schemeClr val="accent6">
                  <a:lumMod val="50000"/>
                </a:schemeClr>
              </a:solidFill>
              <a:latin typeface="標楷體" pitchFamily="65" charset="-120"/>
              <a:ea typeface="標楷體" pitchFamily="65" charset="-120"/>
            </a:rPr>
          </a:br>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實踐低碳飲食</a:t>
          </a:r>
        </a:p>
      </dgm:t>
    </dgm:pt>
    <dgm:pt modelId="{1540F2A9-D2A4-3943-8696-BAFA246D2D50}" type="parTrans" cxnId="{200D6F19-846A-F245-90DC-40E8813AA953}">
      <dgm:prSet/>
      <dgm:spPr/>
      <dgm:t>
        <a:bodyPr/>
        <a:lstStyle/>
        <a:p>
          <a:endParaRPr lang="zh-TW" altLang="en-US"/>
        </a:p>
      </dgm:t>
    </dgm:pt>
    <dgm:pt modelId="{7D34698C-B42D-9844-A49E-944C36F5E9F7}" type="sibTrans" cxnId="{200D6F19-846A-F245-90DC-40E8813AA953}">
      <dgm:prSet/>
      <dgm:spPr/>
      <dgm:t>
        <a:bodyPr/>
        <a:lstStyle/>
        <a:p>
          <a:endParaRPr lang="zh-TW" altLang="en-US"/>
        </a:p>
      </dgm:t>
    </dgm:pt>
    <dgm:pt modelId="{B6C7D612-23C5-3E44-B919-F8262A344C25}">
      <dgm:prSet phldrT="[文字]" custT="1"/>
      <dgm:spPr/>
      <dgm:t>
        <a:bodyPr/>
        <a:lstStyle/>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尊重生態系各種生命價值</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認識生態系中食物鏈</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作物栽培耕作與觀察體驗</a:t>
          </a:r>
        </a:p>
        <a:p>
          <a:pPr algn="l"/>
          <a:r>
            <a:rPr lang="en-US" sz="1600" dirty="0">
              <a:solidFill>
                <a:schemeClr val="accent6">
                  <a:lumMod val="50000"/>
                </a:schemeClr>
              </a:solidFill>
              <a:latin typeface="標楷體" pitchFamily="65" charset="-120"/>
              <a:ea typeface="標楷體" pitchFamily="65" charset="-120"/>
            </a:rPr>
            <a:t>•</a:t>
          </a:r>
          <a:r>
            <a:rPr lang="zh-TW" sz="1600" dirty="0">
              <a:solidFill>
                <a:schemeClr val="accent6">
                  <a:lumMod val="50000"/>
                </a:schemeClr>
              </a:solidFill>
              <a:latin typeface="標楷體" pitchFamily="65" charset="-120"/>
              <a:ea typeface="標楷體" pitchFamily="65" charset="-120"/>
            </a:rPr>
            <a:t>園藝療育與心靈成長</a:t>
          </a:r>
          <a:endParaRPr lang="zh-TW" altLang="en-US" sz="1600" dirty="0">
            <a:solidFill>
              <a:schemeClr val="accent6">
                <a:lumMod val="50000"/>
              </a:schemeClr>
            </a:solidFill>
            <a:latin typeface="標楷體" pitchFamily="65" charset="-120"/>
            <a:ea typeface="標楷體" pitchFamily="65" charset="-120"/>
          </a:endParaRPr>
        </a:p>
      </dgm:t>
    </dgm:pt>
    <dgm:pt modelId="{DFBB403F-90C6-194C-A794-57BB13A4A7DE}" type="parTrans" cxnId="{9E73CA3D-6291-EF42-B7FD-3EE971965CF4}">
      <dgm:prSet/>
      <dgm:spPr/>
      <dgm:t>
        <a:bodyPr/>
        <a:lstStyle/>
        <a:p>
          <a:endParaRPr lang="zh-TW" altLang="en-US"/>
        </a:p>
      </dgm:t>
    </dgm:pt>
    <dgm:pt modelId="{6FE06650-F15D-D241-A8BE-0A74D7D3CC57}" type="sibTrans" cxnId="{9E73CA3D-6291-EF42-B7FD-3EE971965CF4}">
      <dgm:prSet/>
      <dgm:spPr/>
      <dgm:t>
        <a:bodyPr/>
        <a:lstStyle/>
        <a:p>
          <a:endParaRPr lang="zh-TW" altLang="en-US"/>
        </a:p>
      </dgm:t>
    </dgm:pt>
    <dgm:pt modelId="{53605C7F-04B4-4A4A-B185-806C3F7F1FE4}">
      <dgm:prSet phldrT="[文字]" custT="1"/>
      <dgm:spPr/>
      <dgm:t>
        <a:bodyPr/>
        <a:lstStyle/>
        <a:p>
          <a:pPr algn="l"/>
          <a:r>
            <a:rPr lang="en-US" sz="1600">
              <a:solidFill>
                <a:schemeClr val="accent6">
                  <a:lumMod val="50000"/>
                </a:schemeClr>
              </a:solidFill>
              <a:latin typeface="標楷體" pitchFamily="65" charset="-120"/>
              <a:ea typeface="標楷體" pitchFamily="65" charset="-120"/>
            </a:rPr>
            <a:t>•</a:t>
          </a:r>
          <a:r>
            <a:rPr lang="zh-TW" sz="1600">
              <a:solidFill>
                <a:schemeClr val="accent6">
                  <a:lumMod val="50000"/>
                </a:schemeClr>
              </a:solidFill>
              <a:latin typeface="標楷體" pitchFamily="65" charset="-120"/>
              <a:ea typeface="標楷體" pitchFamily="65" charset="-120"/>
            </a:rPr>
            <a:t>關心農村與小農福祉 </a:t>
          </a:r>
        </a:p>
        <a:p>
          <a:pPr algn="l"/>
          <a:r>
            <a:rPr lang="en-US" sz="1600">
              <a:solidFill>
                <a:schemeClr val="accent6">
                  <a:lumMod val="50000"/>
                </a:schemeClr>
              </a:solidFill>
              <a:latin typeface="標楷體" pitchFamily="65" charset="-120"/>
              <a:ea typeface="標楷體" pitchFamily="65" charset="-120"/>
            </a:rPr>
            <a:t>•</a:t>
          </a:r>
          <a:r>
            <a:rPr lang="zh-TW" sz="1600">
              <a:solidFill>
                <a:schemeClr val="accent6">
                  <a:lumMod val="50000"/>
                </a:schemeClr>
              </a:solidFill>
              <a:latin typeface="標楷體" pitchFamily="65" charset="-120"/>
              <a:ea typeface="標楷體" pitchFamily="65" charset="-120"/>
            </a:rPr>
            <a:t>關懷糧食短缺與弱勢族群</a:t>
          </a:r>
        </a:p>
        <a:p>
          <a:pPr algn="l"/>
          <a:r>
            <a:rPr lang="en-US" sz="1600">
              <a:solidFill>
                <a:schemeClr val="accent6">
                  <a:lumMod val="50000"/>
                </a:schemeClr>
              </a:solidFill>
              <a:latin typeface="標楷體" pitchFamily="65" charset="-120"/>
              <a:ea typeface="標楷體" pitchFamily="65" charset="-120"/>
            </a:rPr>
            <a:t>•</a:t>
          </a:r>
          <a:r>
            <a:rPr lang="zh-TW" sz="1600">
              <a:solidFill>
                <a:schemeClr val="accent6">
                  <a:lumMod val="50000"/>
                </a:schemeClr>
              </a:solidFill>
              <a:latin typeface="標楷體" pitchFamily="65" charset="-120"/>
              <a:ea typeface="標楷體" pitchFamily="65" charset="-120"/>
            </a:rPr>
            <a:t>尋求人類實質健康方法</a:t>
          </a:r>
        </a:p>
        <a:p>
          <a:pPr algn="l"/>
          <a:r>
            <a:rPr lang="en-US" sz="1600">
              <a:solidFill>
                <a:schemeClr val="accent6">
                  <a:lumMod val="50000"/>
                </a:schemeClr>
              </a:solidFill>
              <a:latin typeface="標楷體" pitchFamily="65" charset="-120"/>
              <a:ea typeface="標楷體" pitchFamily="65" charset="-120"/>
            </a:rPr>
            <a:t>•</a:t>
          </a:r>
          <a:r>
            <a:rPr lang="zh-TW" sz="1600">
              <a:solidFill>
                <a:schemeClr val="accent6">
                  <a:lumMod val="50000"/>
                </a:schemeClr>
              </a:solidFill>
              <a:latin typeface="標楷體" pitchFamily="65" charset="-120"/>
              <a:ea typeface="標楷體" pitchFamily="65" charset="-120"/>
            </a:rPr>
            <a:t>重視公平貿易</a:t>
          </a:r>
          <a:endParaRPr lang="zh-TW" altLang="en-US" sz="1600">
            <a:solidFill>
              <a:schemeClr val="accent6">
                <a:lumMod val="50000"/>
              </a:schemeClr>
            </a:solidFill>
            <a:latin typeface="標楷體" pitchFamily="65" charset="-120"/>
            <a:ea typeface="標楷體" pitchFamily="65" charset="-120"/>
          </a:endParaRPr>
        </a:p>
      </dgm:t>
    </dgm:pt>
    <dgm:pt modelId="{992D0FCC-AB7D-274D-AB5D-663E0C73A745}" type="parTrans" cxnId="{FF611700-EF6B-FB40-B40D-3F0B4742DD7C}">
      <dgm:prSet/>
      <dgm:spPr/>
      <dgm:t>
        <a:bodyPr/>
        <a:lstStyle/>
        <a:p>
          <a:endParaRPr lang="zh-TW" altLang="en-US"/>
        </a:p>
      </dgm:t>
    </dgm:pt>
    <dgm:pt modelId="{7D6A2FD2-1BAC-9C4C-B6B4-29FD1460A1A2}" type="sibTrans" cxnId="{FF611700-EF6B-FB40-B40D-3F0B4742DD7C}">
      <dgm:prSet/>
      <dgm:spPr/>
      <dgm:t>
        <a:bodyPr/>
        <a:lstStyle/>
        <a:p>
          <a:endParaRPr lang="zh-TW" altLang="en-US"/>
        </a:p>
      </dgm:t>
    </dgm:pt>
    <dgm:pt modelId="{CBA30B56-593B-5742-9F5F-0E53C16D5C1D}">
      <dgm:prSet phldrT="[文字]" custT="1"/>
      <dgm:spPr/>
      <dgm:t>
        <a:bodyPr/>
        <a:lstStyle/>
        <a:p>
          <a:pPr algn="l"/>
          <a:r>
            <a:rPr lang="zh-TW" altLang="en-US" sz="1400">
              <a:latin typeface="文鼎圓體H" pitchFamily="34" charset="-120"/>
              <a:ea typeface="文鼎圓體H" pitchFamily="34" charset="-120"/>
            </a:rPr>
            <a:t>野地神廚</a:t>
          </a:r>
          <a:endParaRPr lang="zh-TW" sz="1400">
            <a:latin typeface="文鼎圓體H" pitchFamily="34" charset="-120"/>
            <a:ea typeface="文鼎圓體H" pitchFamily="34" charset="-120"/>
          </a:endParaRPr>
        </a:p>
      </dgm:t>
    </dgm:pt>
    <dgm:pt modelId="{B3EC787E-D9CF-AE45-8E22-154219116421}" type="parTrans" cxnId="{BB3EAF20-195D-0845-943E-F72F37D5A7A8}">
      <dgm:prSet/>
      <dgm:spPr/>
      <dgm:t>
        <a:bodyPr/>
        <a:lstStyle/>
        <a:p>
          <a:endParaRPr lang="zh-TW" altLang="en-US"/>
        </a:p>
      </dgm:t>
    </dgm:pt>
    <dgm:pt modelId="{55C3175B-4185-4546-A638-C946D0F2085D}" type="sibTrans" cxnId="{BB3EAF20-195D-0845-943E-F72F37D5A7A8}">
      <dgm:prSet/>
      <dgm:spPr/>
      <dgm:t>
        <a:bodyPr/>
        <a:lstStyle/>
        <a:p>
          <a:endParaRPr lang="zh-TW" altLang="en-US"/>
        </a:p>
      </dgm:t>
    </dgm:pt>
    <dgm:pt modelId="{1800BE4E-09F4-4446-A205-A4DD56EF1D7F}">
      <dgm:prSet phldrT="[文字]" custT="1"/>
      <dgm:spPr/>
      <dgm:t>
        <a:bodyPr/>
        <a:lstStyle/>
        <a:p>
          <a:r>
            <a:rPr lang="zh-TW" altLang="en-US" sz="1400">
              <a:solidFill>
                <a:srgbClr val="0070C0"/>
              </a:solidFill>
              <a:latin typeface="文鼎圓體H" pitchFamily="34" charset="-120"/>
              <a:ea typeface="文鼎圓體H" pitchFamily="34" charset="-120"/>
            </a:rPr>
            <a:t>野味佳餚</a:t>
          </a:r>
          <a:endParaRPr lang="zh-TW" sz="1400">
            <a:solidFill>
              <a:srgbClr val="0070C0"/>
            </a:solidFill>
            <a:latin typeface="文鼎圓體H" pitchFamily="34" charset="-120"/>
            <a:ea typeface="文鼎圓體H" pitchFamily="34" charset="-120"/>
          </a:endParaRPr>
        </a:p>
      </dgm:t>
    </dgm:pt>
    <dgm:pt modelId="{EE740763-7B26-A445-B79A-03D58974E816}" type="parTrans" cxnId="{E91E008E-B885-D540-8783-00A923D6F5C2}">
      <dgm:prSet/>
      <dgm:spPr/>
      <dgm:t>
        <a:bodyPr/>
        <a:lstStyle/>
        <a:p>
          <a:endParaRPr lang="zh-TW" altLang="en-US"/>
        </a:p>
      </dgm:t>
    </dgm:pt>
    <dgm:pt modelId="{E7BF5CFD-D93B-874F-BF2C-98C019786FDE}" type="sibTrans" cxnId="{E91E008E-B885-D540-8783-00A923D6F5C2}">
      <dgm:prSet/>
      <dgm:spPr/>
      <dgm:t>
        <a:bodyPr/>
        <a:lstStyle/>
        <a:p>
          <a:endParaRPr lang="zh-TW" altLang="en-US"/>
        </a:p>
      </dgm:t>
    </dgm:pt>
    <dgm:pt modelId="{644F7DBF-FCA2-4C4D-ADB7-8C550126D478}">
      <dgm:prSet phldrT="[文字]" custT="1"/>
      <dgm:spPr/>
      <dgm:t>
        <a:bodyPr/>
        <a:lstStyle/>
        <a:p>
          <a:pPr algn="l"/>
          <a:r>
            <a:rPr lang="zh-TW" altLang="en-US" sz="1400">
              <a:latin typeface="文鼎圓體H" pitchFamily="34" charset="-120"/>
              <a:ea typeface="文鼎圓體H" pitchFamily="34" charset="-120"/>
            </a:rPr>
            <a:t>行銷高手</a:t>
          </a:r>
        </a:p>
      </dgm:t>
    </dgm:pt>
    <dgm:pt modelId="{8977D026-3D0D-0145-AD6D-E5365212BFE5}" type="parTrans" cxnId="{112C26C0-D996-2C42-98BF-50482CB7ABDF}">
      <dgm:prSet/>
      <dgm:spPr/>
      <dgm:t>
        <a:bodyPr/>
        <a:lstStyle/>
        <a:p>
          <a:endParaRPr lang="zh-TW" altLang="en-US"/>
        </a:p>
      </dgm:t>
    </dgm:pt>
    <dgm:pt modelId="{1EB92E38-C988-204A-9A1F-6006C7D569A2}" type="sibTrans" cxnId="{112C26C0-D996-2C42-98BF-50482CB7ABDF}">
      <dgm:prSet/>
      <dgm:spPr/>
      <dgm:t>
        <a:bodyPr/>
        <a:lstStyle/>
        <a:p>
          <a:endParaRPr lang="zh-TW" altLang="en-US"/>
        </a:p>
      </dgm:t>
    </dgm:pt>
    <dgm:pt modelId="{02766A31-A54B-B140-88FE-707A4463F705}">
      <dgm:prSet phldrT="[文字]" custT="1"/>
      <dgm:spPr/>
      <dgm:t>
        <a:bodyPr/>
        <a:lstStyle/>
        <a:p>
          <a:r>
            <a:rPr lang="zh-TW" altLang="en-US" sz="1400" dirty="0">
              <a:solidFill>
                <a:srgbClr val="0070C0"/>
              </a:solidFill>
              <a:latin typeface="文鼎圓體H" pitchFamily="34" charset="-120"/>
              <a:ea typeface="文鼎圓體H" pitchFamily="34" charset="-120"/>
            </a:rPr>
            <a:t>「蔥」滿</a:t>
          </a:r>
          <a:br>
            <a:rPr lang="zh-TW" altLang="en-US" sz="1400" dirty="0">
              <a:solidFill>
                <a:srgbClr val="0070C0"/>
              </a:solidFill>
              <a:latin typeface="文鼎圓體H" pitchFamily="34" charset="-120"/>
              <a:ea typeface="文鼎圓體H" pitchFamily="34" charset="-120"/>
            </a:rPr>
          </a:br>
          <a:r>
            <a:rPr lang="zh-TW" altLang="en-US" sz="1400" dirty="0">
              <a:solidFill>
                <a:srgbClr val="0070C0"/>
              </a:solidFill>
              <a:latin typeface="文鼎圓體H" pitchFamily="34" charset="-120"/>
              <a:ea typeface="文鼎圓體H" pitchFamily="34" charset="-120"/>
            </a:rPr>
            <a:t>勝「蒜」</a:t>
          </a:r>
        </a:p>
      </dgm:t>
    </dgm:pt>
    <dgm:pt modelId="{CD30EE15-BB08-B54D-9E6F-1391FD4BD922}" type="parTrans" cxnId="{9012F002-443A-0F4A-A6AF-BB7344E2A8DE}">
      <dgm:prSet/>
      <dgm:spPr/>
      <dgm:t>
        <a:bodyPr/>
        <a:lstStyle/>
        <a:p>
          <a:endParaRPr lang="zh-TW" altLang="en-US"/>
        </a:p>
      </dgm:t>
    </dgm:pt>
    <dgm:pt modelId="{860DA04F-D216-A840-A153-536CBFBAD05D}" type="sibTrans" cxnId="{9012F002-443A-0F4A-A6AF-BB7344E2A8DE}">
      <dgm:prSet/>
      <dgm:spPr/>
      <dgm:t>
        <a:bodyPr/>
        <a:lstStyle/>
        <a:p>
          <a:endParaRPr lang="zh-TW" altLang="en-US"/>
        </a:p>
      </dgm:t>
    </dgm:pt>
    <dgm:pt modelId="{6D6FE68F-8041-4323-AFE4-6563CA972071}">
      <dgm:prSet phldrT="[文字]" custT="1"/>
      <dgm:spPr/>
      <dgm:t>
        <a:bodyPr/>
        <a:lstStyle/>
        <a:p>
          <a:pPr algn="l"/>
          <a:r>
            <a:rPr lang="en-US" sz="1400" dirty="0">
              <a:latin typeface="文鼎圓體H" pitchFamily="34" charset="-120"/>
              <a:ea typeface="文鼎圓體H" pitchFamily="34" charset="-120"/>
            </a:rPr>
            <a:t>Food Revolution—</a:t>
          </a:r>
          <a:r>
            <a:rPr lang="zh-TW" sz="1400" dirty="0">
              <a:latin typeface="文鼎圓體H" pitchFamily="34" charset="-120"/>
              <a:ea typeface="文鼎圓體H" pitchFamily="34" charset="-120"/>
            </a:rPr>
            <a:t>行動練習篇</a:t>
          </a:r>
        </a:p>
      </dgm:t>
    </dgm:pt>
    <dgm:pt modelId="{64A28A3E-D75C-41B9-A4AC-6C537E2FECA6}" type="parTrans" cxnId="{E236651A-1044-45D7-B0FF-FC12F2AA09E4}">
      <dgm:prSet/>
      <dgm:spPr/>
      <dgm:t>
        <a:bodyPr/>
        <a:lstStyle/>
        <a:p>
          <a:endParaRPr lang="zh-TW" altLang="en-US"/>
        </a:p>
      </dgm:t>
    </dgm:pt>
    <dgm:pt modelId="{4E10E80B-5A2B-4175-BD4A-54E1FB0FDAE6}" type="sibTrans" cxnId="{E236651A-1044-45D7-B0FF-FC12F2AA09E4}">
      <dgm:prSet/>
      <dgm:spPr/>
      <dgm:t>
        <a:bodyPr/>
        <a:lstStyle/>
        <a:p>
          <a:endParaRPr lang="zh-TW" altLang="en-US"/>
        </a:p>
      </dgm:t>
    </dgm:pt>
    <dgm:pt modelId="{9D990E16-043F-47D2-A7B9-AA6834FFBDFC}">
      <dgm:prSet phldrT="[文字]" custT="1"/>
      <dgm:spPr/>
      <dgm:t>
        <a:bodyPr/>
        <a:lstStyle/>
        <a:p>
          <a:r>
            <a:rPr lang="zh-TW" sz="1400" dirty="0">
              <a:solidFill>
                <a:srgbClr val="0070C0"/>
              </a:solidFill>
              <a:latin typeface="文鼎圓體H" pitchFamily="34" charset="-120"/>
              <a:ea typeface="文鼎圓體H" pitchFamily="34" charset="-120"/>
            </a:rPr>
            <a:t>早餐好「食」在</a:t>
          </a:r>
        </a:p>
      </dgm:t>
    </dgm:pt>
    <dgm:pt modelId="{A896087E-B223-41DC-8B73-6F3963933C23}" type="parTrans" cxnId="{83B4E448-DBF0-4796-AEC6-8D75B4798F61}">
      <dgm:prSet/>
      <dgm:spPr/>
      <dgm:t>
        <a:bodyPr/>
        <a:lstStyle/>
        <a:p>
          <a:endParaRPr lang="zh-TW" altLang="en-US"/>
        </a:p>
      </dgm:t>
    </dgm:pt>
    <dgm:pt modelId="{F30596B1-6D23-408A-89A8-11D529A8F9C0}" type="sibTrans" cxnId="{83B4E448-DBF0-4796-AEC6-8D75B4798F61}">
      <dgm:prSet/>
      <dgm:spPr/>
      <dgm:t>
        <a:bodyPr/>
        <a:lstStyle/>
        <a:p>
          <a:endParaRPr lang="zh-TW" altLang="en-US"/>
        </a:p>
      </dgm:t>
    </dgm:pt>
    <dgm:pt modelId="{A0060AF4-E1A0-47F4-8ACA-05D3C325B08B}">
      <dgm:prSet phldrT="[文字]" custT="1"/>
      <dgm:spPr/>
      <dgm:t>
        <a:bodyPr/>
        <a:lstStyle/>
        <a:p>
          <a:pPr algn="l"/>
          <a:r>
            <a:rPr lang="zh-TW" altLang="en-US" sz="1400" dirty="0">
              <a:solidFill>
                <a:srgbClr val="0070C0"/>
              </a:solidFill>
              <a:latin typeface="文鼎圓體H" pitchFamily="34" charset="-120"/>
              <a:ea typeface="文鼎圓體H" pitchFamily="34" charset="-120"/>
            </a:rPr>
            <a:t>中菜密碼</a:t>
          </a:r>
        </a:p>
      </dgm:t>
    </dgm:pt>
    <dgm:pt modelId="{385641A6-8372-4B8C-9C67-764EA726E89E}" type="sibTrans" cxnId="{3BBFE5A4-B552-40BE-87A5-F6204E701441}">
      <dgm:prSet/>
      <dgm:spPr/>
      <dgm:t>
        <a:bodyPr/>
        <a:lstStyle/>
        <a:p>
          <a:endParaRPr lang="zh-TW" altLang="en-US"/>
        </a:p>
      </dgm:t>
    </dgm:pt>
    <dgm:pt modelId="{554D829E-13B0-4710-93A7-835CB433E7CF}" type="parTrans" cxnId="{3BBFE5A4-B552-40BE-87A5-F6204E701441}">
      <dgm:prSet/>
      <dgm:spPr/>
      <dgm:t>
        <a:bodyPr/>
        <a:lstStyle/>
        <a:p>
          <a:endParaRPr lang="zh-TW" altLang="en-US"/>
        </a:p>
      </dgm:t>
    </dgm:pt>
    <dgm:pt modelId="{C6070670-D0D7-47CC-B39C-79DE7DFF71BB}">
      <dgm:prSet phldrT="[文字]" custT="1"/>
      <dgm:spPr/>
      <dgm:t>
        <a:bodyPr/>
        <a:lstStyle/>
        <a:p>
          <a:pPr algn="l"/>
          <a:r>
            <a:rPr lang="en-US" sz="1400">
              <a:latin typeface="文鼎圓體H" pitchFamily="34" charset="-120"/>
              <a:ea typeface="文鼎圓體H" pitchFamily="34" charset="-120"/>
            </a:rPr>
            <a:t>Food Revolution—</a:t>
          </a:r>
          <a:r>
            <a:rPr lang="zh-TW" sz="1400">
              <a:latin typeface="文鼎圓體H" pitchFamily="34" charset="-120"/>
              <a:ea typeface="文鼎圓體H" pitchFamily="34" charset="-120"/>
            </a:rPr>
            <a:t>探討問題篇</a:t>
          </a:r>
          <a:endParaRPr lang="zh-TW" altLang="en-US" sz="1400">
            <a:latin typeface="文鼎圓體H" pitchFamily="34" charset="-120"/>
            <a:ea typeface="文鼎圓體H" pitchFamily="34" charset="-120"/>
          </a:endParaRPr>
        </a:p>
      </dgm:t>
    </dgm:pt>
    <dgm:pt modelId="{466EA0C8-6284-4591-8404-C190379B1FC5}" type="parTrans" cxnId="{CE1A611B-0CCB-4C28-A5C8-B4F3665C7676}">
      <dgm:prSet/>
      <dgm:spPr/>
      <dgm:t>
        <a:bodyPr/>
        <a:lstStyle/>
        <a:p>
          <a:endParaRPr lang="zh-TW" altLang="en-US"/>
        </a:p>
      </dgm:t>
    </dgm:pt>
    <dgm:pt modelId="{7FCBF618-F1AB-43B5-921C-2843F23E7CB2}" type="sibTrans" cxnId="{CE1A611B-0CCB-4C28-A5C8-B4F3665C7676}">
      <dgm:prSet/>
      <dgm:spPr/>
      <dgm:t>
        <a:bodyPr/>
        <a:lstStyle/>
        <a:p>
          <a:endParaRPr lang="zh-TW" altLang="en-US"/>
        </a:p>
      </dgm:t>
    </dgm:pt>
    <dgm:pt modelId="{D42844D9-A1A6-4F6F-BCE4-9DB783027E18}">
      <dgm:prSet phldrT="[文字]" custT="1"/>
      <dgm:spPr/>
      <dgm:t>
        <a:bodyPr/>
        <a:lstStyle/>
        <a:p>
          <a:r>
            <a:rPr lang="zh-TW" altLang="en-US" sz="1400" dirty="0" smtClean="0">
              <a:solidFill>
                <a:srgbClr val="0070C0"/>
              </a:solidFill>
              <a:latin typeface="文鼎圓體H" pitchFamily="34" charset="-120"/>
              <a:ea typeface="文鼎圓體H" pitchFamily="34" charset="-120"/>
            </a:rPr>
            <a:t>校園「馨」力量</a:t>
          </a:r>
          <a:endParaRPr lang="zh-TW" altLang="en-US" sz="1400" dirty="0">
            <a:solidFill>
              <a:srgbClr val="0070C0"/>
            </a:solidFill>
            <a:latin typeface="文鼎圓體H" pitchFamily="34" charset="-120"/>
            <a:ea typeface="文鼎圓體H" pitchFamily="34" charset="-120"/>
          </a:endParaRPr>
        </a:p>
      </dgm:t>
    </dgm:pt>
    <dgm:pt modelId="{3D836F21-45EE-44E3-8E03-5F7048722C45}" type="parTrans" cxnId="{C579164B-E7DF-4903-AE56-8161579F23F8}">
      <dgm:prSet/>
      <dgm:spPr/>
      <dgm:t>
        <a:bodyPr/>
        <a:lstStyle/>
        <a:p>
          <a:endParaRPr lang="zh-TW" altLang="en-US"/>
        </a:p>
      </dgm:t>
    </dgm:pt>
    <dgm:pt modelId="{5EBEE4F6-C228-4A26-9B26-E8487F975C09}" type="sibTrans" cxnId="{C579164B-E7DF-4903-AE56-8161579F23F8}">
      <dgm:prSet/>
      <dgm:spPr/>
      <dgm:t>
        <a:bodyPr/>
        <a:lstStyle/>
        <a:p>
          <a:endParaRPr lang="zh-TW" altLang="en-US"/>
        </a:p>
      </dgm:t>
    </dgm:pt>
    <dgm:pt modelId="{D5E18C81-154B-364B-9B61-D075503DC0E5}" type="pres">
      <dgm:prSet presAssocID="{C64CABC7-A517-2440-BA61-D48A60B51F1D}" presName="hierChild1" presStyleCnt="0">
        <dgm:presLayoutVars>
          <dgm:chPref val="1"/>
          <dgm:dir/>
          <dgm:animOne val="branch"/>
          <dgm:animLvl val="lvl"/>
          <dgm:resizeHandles/>
        </dgm:presLayoutVars>
      </dgm:prSet>
      <dgm:spPr/>
      <dgm:t>
        <a:bodyPr/>
        <a:lstStyle/>
        <a:p>
          <a:endParaRPr lang="zh-TW" altLang="en-US"/>
        </a:p>
      </dgm:t>
    </dgm:pt>
    <dgm:pt modelId="{A97E1D4C-C6E5-A849-974F-A93EE98AE4A0}" type="pres">
      <dgm:prSet presAssocID="{128F53F2-6C5C-FA4E-AB96-005832B60A71}" presName="hierRoot1" presStyleCnt="0"/>
      <dgm:spPr/>
    </dgm:pt>
    <dgm:pt modelId="{45447CC3-8DED-FC4D-9C40-F137CB027851}" type="pres">
      <dgm:prSet presAssocID="{128F53F2-6C5C-FA4E-AB96-005832B60A71}" presName="composite" presStyleCnt="0"/>
      <dgm:spPr/>
    </dgm:pt>
    <dgm:pt modelId="{7190906D-FE99-EF4B-9DA1-F54965DA2369}" type="pres">
      <dgm:prSet presAssocID="{128F53F2-6C5C-FA4E-AB96-005832B60A71}" presName="background" presStyleLbl="node0" presStyleIdx="0" presStyleCnt="1"/>
      <dgm:spPr/>
    </dgm:pt>
    <dgm:pt modelId="{0A95B1ED-EFAD-034C-9FE7-5DF4F7871F5E}" type="pres">
      <dgm:prSet presAssocID="{128F53F2-6C5C-FA4E-AB96-005832B60A71}" presName="text" presStyleLbl="fgAcc0" presStyleIdx="0" presStyleCnt="1" custScaleX="254025" custScaleY="82120">
        <dgm:presLayoutVars>
          <dgm:chPref val="3"/>
        </dgm:presLayoutVars>
      </dgm:prSet>
      <dgm:spPr/>
      <dgm:t>
        <a:bodyPr/>
        <a:lstStyle/>
        <a:p>
          <a:endParaRPr lang="zh-TW" altLang="en-US"/>
        </a:p>
      </dgm:t>
    </dgm:pt>
    <dgm:pt modelId="{526F3256-38B6-F44B-AD41-F40FBEFFA530}" type="pres">
      <dgm:prSet presAssocID="{128F53F2-6C5C-FA4E-AB96-005832B60A71}" presName="hierChild2" presStyleCnt="0"/>
      <dgm:spPr/>
    </dgm:pt>
    <dgm:pt modelId="{7E414D3E-A1BB-E242-8B16-EFAE9A049192}" type="pres">
      <dgm:prSet presAssocID="{1CD57C3B-81FD-8948-813C-0D9979862857}" presName="Name10" presStyleLbl="parChTrans1D2" presStyleIdx="0" presStyleCnt="5"/>
      <dgm:spPr/>
      <dgm:t>
        <a:bodyPr/>
        <a:lstStyle/>
        <a:p>
          <a:endParaRPr lang="zh-TW" altLang="en-US"/>
        </a:p>
      </dgm:t>
    </dgm:pt>
    <dgm:pt modelId="{84842D12-5FF6-1744-9FC2-3F883A65A779}" type="pres">
      <dgm:prSet presAssocID="{8C6DD16E-D230-404E-B76C-8A83E65633E8}" presName="hierRoot2" presStyleCnt="0"/>
      <dgm:spPr/>
    </dgm:pt>
    <dgm:pt modelId="{E85FF86D-8C6B-B24E-BA8E-D8DA086B5947}" type="pres">
      <dgm:prSet presAssocID="{8C6DD16E-D230-404E-B76C-8A83E65633E8}" presName="composite2" presStyleCnt="0"/>
      <dgm:spPr/>
    </dgm:pt>
    <dgm:pt modelId="{27E5D6E4-314E-974B-AD5C-5ED2852CF73A}" type="pres">
      <dgm:prSet presAssocID="{8C6DD16E-D230-404E-B76C-8A83E65633E8}" presName="background2" presStyleLbl="node2" presStyleIdx="0" presStyleCnt="5"/>
      <dgm:spPr/>
    </dgm:pt>
    <dgm:pt modelId="{9612B174-BB19-6C4D-9793-A9DD18AE75B2}" type="pres">
      <dgm:prSet presAssocID="{8C6DD16E-D230-404E-B76C-8A83E65633E8}" presName="text2" presStyleLbl="fgAcc2" presStyleIdx="0" presStyleCnt="5" custScaleX="175901">
        <dgm:presLayoutVars>
          <dgm:chPref val="3"/>
        </dgm:presLayoutVars>
      </dgm:prSet>
      <dgm:spPr/>
      <dgm:t>
        <a:bodyPr/>
        <a:lstStyle/>
        <a:p>
          <a:endParaRPr lang="zh-TW" altLang="en-US"/>
        </a:p>
      </dgm:t>
    </dgm:pt>
    <dgm:pt modelId="{FA5765A4-CE56-E44C-9E7D-BA577387C506}" type="pres">
      <dgm:prSet presAssocID="{8C6DD16E-D230-404E-B76C-8A83E65633E8}" presName="hierChild3" presStyleCnt="0"/>
      <dgm:spPr/>
    </dgm:pt>
    <dgm:pt modelId="{723E4D86-4A2D-F34E-92B9-2308772302AA}" type="pres">
      <dgm:prSet presAssocID="{AD658E2A-DDA0-6946-8CE9-E461D23E8674}" presName="Name17" presStyleLbl="parChTrans1D3" presStyleIdx="0" presStyleCnt="5"/>
      <dgm:spPr/>
      <dgm:t>
        <a:bodyPr/>
        <a:lstStyle/>
        <a:p>
          <a:endParaRPr lang="zh-TW" altLang="en-US"/>
        </a:p>
      </dgm:t>
    </dgm:pt>
    <dgm:pt modelId="{6500AA6F-3051-5B46-8CA2-256A67F7B014}" type="pres">
      <dgm:prSet presAssocID="{759DF864-CCEC-D94F-9E2A-7B0F14A5914C}" presName="hierRoot3" presStyleCnt="0"/>
      <dgm:spPr/>
    </dgm:pt>
    <dgm:pt modelId="{264CA4EA-1880-D642-8155-411FBC972624}" type="pres">
      <dgm:prSet presAssocID="{759DF864-CCEC-D94F-9E2A-7B0F14A5914C}" presName="composite3" presStyleCnt="0"/>
      <dgm:spPr/>
    </dgm:pt>
    <dgm:pt modelId="{410E205D-5DDC-E941-970B-81F87644A6C7}" type="pres">
      <dgm:prSet presAssocID="{759DF864-CCEC-D94F-9E2A-7B0F14A5914C}" presName="background3" presStyleLbl="node3" presStyleIdx="0" presStyleCnt="5"/>
      <dgm:spPr/>
    </dgm:pt>
    <dgm:pt modelId="{7BEBAA58-2D02-ED4E-A392-B6F7030361C1}" type="pres">
      <dgm:prSet presAssocID="{759DF864-CCEC-D94F-9E2A-7B0F14A5914C}" presName="text3" presStyleLbl="fgAcc3" presStyleIdx="0" presStyleCnt="5" custScaleX="161360" custScaleY="537381">
        <dgm:presLayoutVars>
          <dgm:chPref val="3"/>
        </dgm:presLayoutVars>
      </dgm:prSet>
      <dgm:spPr/>
      <dgm:t>
        <a:bodyPr/>
        <a:lstStyle/>
        <a:p>
          <a:endParaRPr lang="zh-TW" altLang="en-US"/>
        </a:p>
      </dgm:t>
    </dgm:pt>
    <dgm:pt modelId="{ABB1E0EF-8044-6340-98A1-5595CAB957FB}" type="pres">
      <dgm:prSet presAssocID="{759DF864-CCEC-D94F-9E2A-7B0F14A5914C}" presName="hierChild4" presStyleCnt="0"/>
      <dgm:spPr/>
    </dgm:pt>
    <dgm:pt modelId="{BBA07D24-A1F3-694E-8BF7-87C1D9E54430}" type="pres">
      <dgm:prSet presAssocID="{65DF6D8E-DD5F-2B46-9C00-D4C4E2FEB8C6}" presName="Name23" presStyleLbl="parChTrans1D4" presStyleIdx="0" presStyleCnt="10"/>
      <dgm:spPr/>
      <dgm:t>
        <a:bodyPr/>
        <a:lstStyle/>
        <a:p>
          <a:endParaRPr lang="zh-TW" altLang="en-US"/>
        </a:p>
      </dgm:t>
    </dgm:pt>
    <dgm:pt modelId="{6FE871D5-B6B5-2848-872C-58918CD9FC1B}" type="pres">
      <dgm:prSet presAssocID="{20B32B8A-0BF4-434E-AE8F-DB44FA370264}" presName="hierRoot4" presStyleCnt="0"/>
      <dgm:spPr/>
    </dgm:pt>
    <dgm:pt modelId="{93F1BC6B-060F-5F44-86AF-A00BAEA2C963}" type="pres">
      <dgm:prSet presAssocID="{20B32B8A-0BF4-434E-AE8F-DB44FA370264}" presName="composite4" presStyleCnt="0"/>
      <dgm:spPr/>
    </dgm:pt>
    <dgm:pt modelId="{0FEDE7F3-A366-AB4C-BD70-418017E5C7C2}" type="pres">
      <dgm:prSet presAssocID="{20B32B8A-0BF4-434E-AE8F-DB44FA370264}" presName="background4" presStyleLbl="node4" presStyleIdx="0" presStyleCnt="10"/>
      <dgm:spPr/>
    </dgm:pt>
    <dgm:pt modelId="{CB748031-CC96-DE49-B699-E2BB72A605C7}" type="pres">
      <dgm:prSet presAssocID="{20B32B8A-0BF4-434E-AE8F-DB44FA370264}" presName="text4" presStyleLbl="fgAcc4" presStyleIdx="0" presStyleCnt="10" custScaleX="74237" custScaleY="109058" custLinFactNeighborY="8202">
        <dgm:presLayoutVars>
          <dgm:chPref val="3"/>
        </dgm:presLayoutVars>
      </dgm:prSet>
      <dgm:spPr/>
      <dgm:t>
        <a:bodyPr/>
        <a:lstStyle/>
        <a:p>
          <a:endParaRPr lang="zh-TW" altLang="en-US"/>
        </a:p>
      </dgm:t>
    </dgm:pt>
    <dgm:pt modelId="{687C04DE-0AA7-AE49-8A15-F81A34D27860}" type="pres">
      <dgm:prSet presAssocID="{20B32B8A-0BF4-434E-AE8F-DB44FA370264}" presName="hierChild5" presStyleCnt="0"/>
      <dgm:spPr/>
    </dgm:pt>
    <dgm:pt modelId="{407DCD20-4CCD-4C0A-BAA9-07D294AB97DA}" type="pres">
      <dgm:prSet presAssocID="{554D829E-13B0-4710-93A7-835CB433E7CF}" presName="Name23" presStyleLbl="parChTrans1D4" presStyleIdx="1" presStyleCnt="10"/>
      <dgm:spPr/>
      <dgm:t>
        <a:bodyPr/>
        <a:lstStyle/>
        <a:p>
          <a:endParaRPr lang="zh-TW" altLang="en-US"/>
        </a:p>
      </dgm:t>
    </dgm:pt>
    <dgm:pt modelId="{D0BF2802-A5E0-4D99-8426-38415E22D925}" type="pres">
      <dgm:prSet presAssocID="{A0060AF4-E1A0-47F4-8ACA-05D3C325B08B}" presName="hierRoot4" presStyleCnt="0"/>
      <dgm:spPr/>
    </dgm:pt>
    <dgm:pt modelId="{406787F6-2C84-4C36-B188-9C13ADA0D4BB}" type="pres">
      <dgm:prSet presAssocID="{A0060AF4-E1A0-47F4-8ACA-05D3C325B08B}" presName="composite4" presStyleCnt="0"/>
      <dgm:spPr/>
    </dgm:pt>
    <dgm:pt modelId="{7F1DA8C4-DED8-41DF-93E4-80B5C6C273AC}" type="pres">
      <dgm:prSet presAssocID="{A0060AF4-E1A0-47F4-8ACA-05D3C325B08B}" presName="background4" presStyleLbl="node4" presStyleIdx="1" presStyleCnt="10"/>
      <dgm:spPr/>
    </dgm:pt>
    <dgm:pt modelId="{462338EF-7661-4A9A-AB87-E4E22C7A24B3}" type="pres">
      <dgm:prSet presAssocID="{A0060AF4-E1A0-47F4-8ACA-05D3C325B08B}" presName="text4" presStyleLbl="fgAcc4" presStyleIdx="1" presStyleCnt="10" custScaleX="72481" custScaleY="109058" custLinFactNeighborY="8970">
        <dgm:presLayoutVars>
          <dgm:chPref val="3"/>
        </dgm:presLayoutVars>
      </dgm:prSet>
      <dgm:spPr/>
      <dgm:t>
        <a:bodyPr/>
        <a:lstStyle/>
        <a:p>
          <a:endParaRPr lang="zh-TW" altLang="en-US"/>
        </a:p>
      </dgm:t>
    </dgm:pt>
    <dgm:pt modelId="{4D6E2AA3-FDB9-47CE-8814-734278771552}" type="pres">
      <dgm:prSet presAssocID="{A0060AF4-E1A0-47F4-8ACA-05D3C325B08B}" presName="hierChild5" presStyleCnt="0"/>
      <dgm:spPr/>
    </dgm:pt>
    <dgm:pt modelId="{CCE18FB4-8066-444E-AFE9-715739CE1A04}" type="pres">
      <dgm:prSet presAssocID="{689CAC5D-115D-D243-9706-C41A515FA024}" presName="Name10" presStyleLbl="parChTrans1D2" presStyleIdx="1" presStyleCnt="5"/>
      <dgm:spPr/>
      <dgm:t>
        <a:bodyPr/>
        <a:lstStyle/>
        <a:p>
          <a:endParaRPr lang="zh-TW" altLang="en-US"/>
        </a:p>
      </dgm:t>
    </dgm:pt>
    <dgm:pt modelId="{548F80B7-5BC9-3C4A-9E7C-CC811E7CC659}" type="pres">
      <dgm:prSet presAssocID="{CB25DE9B-B77D-5645-832A-74A0E7D9709D}" presName="hierRoot2" presStyleCnt="0"/>
      <dgm:spPr/>
    </dgm:pt>
    <dgm:pt modelId="{17B1E88C-FCC5-ED47-AE22-5869AD531CEF}" type="pres">
      <dgm:prSet presAssocID="{CB25DE9B-B77D-5645-832A-74A0E7D9709D}" presName="composite2" presStyleCnt="0"/>
      <dgm:spPr/>
    </dgm:pt>
    <dgm:pt modelId="{8D59543C-FC37-B04F-8B66-E288678C0874}" type="pres">
      <dgm:prSet presAssocID="{CB25DE9B-B77D-5645-832A-74A0E7D9709D}" presName="background2" presStyleLbl="node2" presStyleIdx="1" presStyleCnt="5"/>
      <dgm:spPr/>
    </dgm:pt>
    <dgm:pt modelId="{AAA4A61D-55E2-A04D-A972-8D3D061DB2E2}" type="pres">
      <dgm:prSet presAssocID="{CB25DE9B-B77D-5645-832A-74A0E7D9709D}" presName="text2" presStyleLbl="fgAcc2" presStyleIdx="1" presStyleCnt="5" custScaleX="167367">
        <dgm:presLayoutVars>
          <dgm:chPref val="3"/>
        </dgm:presLayoutVars>
      </dgm:prSet>
      <dgm:spPr/>
      <dgm:t>
        <a:bodyPr/>
        <a:lstStyle/>
        <a:p>
          <a:endParaRPr lang="zh-TW" altLang="en-US"/>
        </a:p>
      </dgm:t>
    </dgm:pt>
    <dgm:pt modelId="{EEB112F2-AA46-7A4C-84E5-33A953D80C9D}" type="pres">
      <dgm:prSet presAssocID="{CB25DE9B-B77D-5645-832A-74A0E7D9709D}" presName="hierChild3" presStyleCnt="0"/>
      <dgm:spPr/>
    </dgm:pt>
    <dgm:pt modelId="{216D2B14-5401-104C-965E-24778FC4043F}" type="pres">
      <dgm:prSet presAssocID="{E102C2D2-78C0-A049-B4B3-0FABD0A2C764}" presName="Name17" presStyleLbl="parChTrans1D3" presStyleIdx="1" presStyleCnt="5"/>
      <dgm:spPr/>
      <dgm:t>
        <a:bodyPr/>
        <a:lstStyle/>
        <a:p>
          <a:endParaRPr lang="zh-TW" altLang="en-US"/>
        </a:p>
      </dgm:t>
    </dgm:pt>
    <dgm:pt modelId="{3CA45889-4B43-5840-A1E3-8F2A7AEA5E06}" type="pres">
      <dgm:prSet presAssocID="{22FC6F09-0607-DA45-BDA0-826601483BB2}" presName="hierRoot3" presStyleCnt="0"/>
      <dgm:spPr/>
    </dgm:pt>
    <dgm:pt modelId="{4CD49A7C-3C00-A345-A778-30C921AD85A4}" type="pres">
      <dgm:prSet presAssocID="{22FC6F09-0607-DA45-BDA0-826601483BB2}" presName="composite3" presStyleCnt="0"/>
      <dgm:spPr/>
    </dgm:pt>
    <dgm:pt modelId="{62BDEA4C-4604-CF4B-9414-5D0047BAE0E6}" type="pres">
      <dgm:prSet presAssocID="{22FC6F09-0607-DA45-BDA0-826601483BB2}" presName="background3" presStyleLbl="node3" presStyleIdx="1" presStyleCnt="5"/>
      <dgm:spPr/>
    </dgm:pt>
    <dgm:pt modelId="{B7D25570-BD20-1F45-AC1B-6F03BDE0F822}" type="pres">
      <dgm:prSet presAssocID="{22FC6F09-0607-DA45-BDA0-826601483BB2}" presName="text3" presStyleLbl="fgAcc3" presStyleIdx="1" presStyleCnt="5" custScaleX="169521" custScaleY="533741">
        <dgm:presLayoutVars>
          <dgm:chPref val="3"/>
        </dgm:presLayoutVars>
      </dgm:prSet>
      <dgm:spPr/>
      <dgm:t>
        <a:bodyPr/>
        <a:lstStyle/>
        <a:p>
          <a:endParaRPr lang="zh-TW" altLang="en-US"/>
        </a:p>
      </dgm:t>
    </dgm:pt>
    <dgm:pt modelId="{CF78190B-05DC-764C-A07D-ABBD9BB405F4}" type="pres">
      <dgm:prSet presAssocID="{22FC6F09-0607-DA45-BDA0-826601483BB2}" presName="hierChild4" presStyleCnt="0"/>
      <dgm:spPr/>
    </dgm:pt>
    <dgm:pt modelId="{1BDDF87D-6D5F-EA48-AF86-98A883B39104}" type="pres">
      <dgm:prSet presAssocID="{B3EC787E-D9CF-AE45-8E22-154219116421}" presName="Name23" presStyleLbl="parChTrans1D4" presStyleIdx="2" presStyleCnt="10"/>
      <dgm:spPr/>
      <dgm:t>
        <a:bodyPr/>
        <a:lstStyle/>
        <a:p>
          <a:endParaRPr lang="zh-TW" altLang="en-US"/>
        </a:p>
      </dgm:t>
    </dgm:pt>
    <dgm:pt modelId="{FC107B5A-3526-C642-8672-41DACC929A4E}" type="pres">
      <dgm:prSet presAssocID="{CBA30B56-593B-5742-9F5F-0E53C16D5C1D}" presName="hierRoot4" presStyleCnt="0"/>
      <dgm:spPr/>
    </dgm:pt>
    <dgm:pt modelId="{76B46E5D-523A-5F4D-8D46-1F94B129DD21}" type="pres">
      <dgm:prSet presAssocID="{CBA30B56-593B-5742-9F5F-0E53C16D5C1D}" presName="composite4" presStyleCnt="0"/>
      <dgm:spPr/>
    </dgm:pt>
    <dgm:pt modelId="{E4408A9D-BB79-1C46-8475-EF0FEEAF612A}" type="pres">
      <dgm:prSet presAssocID="{CBA30B56-593B-5742-9F5F-0E53C16D5C1D}" presName="background4" presStyleLbl="node4" presStyleIdx="2" presStyleCnt="10"/>
      <dgm:spPr/>
    </dgm:pt>
    <dgm:pt modelId="{D43C5D60-4532-BF4A-9432-EB5417E79BA2}" type="pres">
      <dgm:prSet presAssocID="{CBA30B56-593B-5742-9F5F-0E53C16D5C1D}" presName="text4" presStyleLbl="fgAcc4" presStyleIdx="2" presStyleCnt="10" custScaleX="65485" custScaleY="109058" custLinFactNeighborY="8201">
        <dgm:presLayoutVars>
          <dgm:chPref val="3"/>
        </dgm:presLayoutVars>
      </dgm:prSet>
      <dgm:spPr/>
      <dgm:t>
        <a:bodyPr/>
        <a:lstStyle/>
        <a:p>
          <a:endParaRPr lang="zh-TW" altLang="en-US"/>
        </a:p>
      </dgm:t>
    </dgm:pt>
    <dgm:pt modelId="{A6A01FEB-6A3A-BF4E-9A00-B6FEC0DC04CC}" type="pres">
      <dgm:prSet presAssocID="{CBA30B56-593B-5742-9F5F-0E53C16D5C1D}" presName="hierChild5" presStyleCnt="0"/>
      <dgm:spPr/>
    </dgm:pt>
    <dgm:pt modelId="{ED12143D-E9E8-4F7F-89B8-CE43C76C60E3}" type="pres">
      <dgm:prSet presAssocID="{64A28A3E-D75C-41B9-A4AC-6C537E2FECA6}" presName="Name23" presStyleLbl="parChTrans1D4" presStyleIdx="3" presStyleCnt="10"/>
      <dgm:spPr/>
      <dgm:t>
        <a:bodyPr/>
        <a:lstStyle/>
        <a:p>
          <a:endParaRPr lang="zh-TW" altLang="en-US"/>
        </a:p>
      </dgm:t>
    </dgm:pt>
    <dgm:pt modelId="{2F10F4C9-63D3-4535-906C-83F68018F3A5}" type="pres">
      <dgm:prSet presAssocID="{6D6FE68F-8041-4323-AFE4-6563CA972071}" presName="hierRoot4" presStyleCnt="0"/>
      <dgm:spPr/>
    </dgm:pt>
    <dgm:pt modelId="{44EAB8BD-C6F9-435E-8008-A9206689CA96}" type="pres">
      <dgm:prSet presAssocID="{6D6FE68F-8041-4323-AFE4-6563CA972071}" presName="composite4" presStyleCnt="0"/>
      <dgm:spPr/>
    </dgm:pt>
    <dgm:pt modelId="{5418B923-20A7-4D2A-8098-0C7B9F2E91AF}" type="pres">
      <dgm:prSet presAssocID="{6D6FE68F-8041-4323-AFE4-6563CA972071}" presName="background4" presStyleLbl="node4" presStyleIdx="3" presStyleCnt="10"/>
      <dgm:spPr/>
    </dgm:pt>
    <dgm:pt modelId="{122F0828-0991-4B59-8466-EA49FCCAF7B8}" type="pres">
      <dgm:prSet presAssocID="{6D6FE68F-8041-4323-AFE4-6563CA972071}" presName="text4" presStyleLbl="fgAcc4" presStyleIdx="3" presStyleCnt="10" custScaleX="72762" custScaleY="229989">
        <dgm:presLayoutVars>
          <dgm:chPref val="3"/>
        </dgm:presLayoutVars>
      </dgm:prSet>
      <dgm:spPr/>
      <dgm:t>
        <a:bodyPr/>
        <a:lstStyle/>
        <a:p>
          <a:endParaRPr lang="zh-TW" altLang="en-US"/>
        </a:p>
      </dgm:t>
    </dgm:pt>
    <dgm:pt modelId="{BCB651E8-263C-4E53-81D5-88967045D74A}" type="pres">
      <dgm:prSet presAssocID="{6D6FE68F-8041-4323-AFE4-6563CA972071}" presName="hierChild5" presStyleCnt="0"/>
      <dgm:spPr/>
    </dgm:pt>
    <dgm:pt modelId="{5F2FAE23-FF5A-0B45-8871-83019C54B555}" type="pres">
      <dgm:prSet presAssocID="{15915BA2-1E7E-3945-9972-A254884D6521}" presName="Name10" presStyleLbl="parChTrans1D2" presStyleIdx="2" presStyleCnt="5"/>
      <dgm:spPr/>
      <dgm:t>
        <a:bodyPr/>
        <a:lstStyle/>
        <a:p>
          <a:endParaRPr lang="zh-TW" altLang="en-US"/>
        </a:p>
      </dgm:t>
    </dgm:pt>
    <dgm:pt modelId="{3B04A583-456F-3C43-B132-7E21F4A6CB49}" type="pres">
      <dgm:prSet presAssocID="{0C9C60CD-D5BA-CE4A-8236-07DAF6E431ED}" presName="hierRoot2" presStyleCnt="0"/>
      <dgm:spPr/>
    </dgm:pt>
    <dgm:pt modelId="{961D2087-401B-7742-A976-865A58651000}" type="pres">
      <dgm:prSet presAssocID="{0C9C60CD-D5BA-CE4A-8236-07DAF6E431ED}" presName="composite2" presStyleCnt="0"/>
      <dgm:spPr/>
    </dgm:pt>
    <dgm:pt modelId="{26878F82-00BF-C649-B19F-D7982F0A8907}" type="pres">
      <dgm:prSet presAssocID="{0C9C60CD-D5BA-CE4A-8236-07DAF6E431ED}" presName="background2" presStyleLbl="node2" presStyleIdx="2" presStyleCnt="5"/>
      <dgm:spPr/>
    </dgm:pt>
    <dgm:pt modelId="{5F442E35-F129-434D-A635-D9372E534BD7}" type="pres">
      <dgm:prSet presAssocID="{0C9C60CD-D5BA-CE4A-8236-07DAF6E431ED}" presName="text2" presStyleLbl="fgAcc2" presStyleIdx="2" presStyleCnt="5" custScaleX="170576">
        <dgm:presLayoutVars>
          <dgm:chPref val="3"/>
        </dgm:presLayoutVars>
      </dgm:prSet>
      <dgm:spPr/>
      <dgm:t>
        <a:bodyPr/>
        <a:lstStyle/>
        <a:p>
          <a:endParaRPr lang="zh-TW" altLang="en-US"/>
        </a:p>
      </dgm:t>
    </dgm:pt>
    <dgm:pt modelId="{84C9AD79-F740-204D-B052-90AC4FEDE60A}" type="pres">
      <dgm:prSet presAssocID="{0C9C60CD-D5BA-CE4A-8236-07DAF6E431ED}" presName="hierChild3" presStyleCnt="0"/>
      <dgm:spPr/>
    </dgm:pt>
    <dgm:pt modelId="{0A87A79E-5415-A84B-8678-8CB0A8817711}" type="pres">
      <dgm:prSet presAssocID="{1540F2A9-D2A4-3943-8696-BAFA246D2D50}" presName="Name17" presStyleLbl="parChTrans1D3" presStyleIdx="2" presStyleCnt="5"/>
      <dgm:spPr/>
      <dgm:t>
        <a:bodyPr/>
        <a:lstStyle/>
        <a:p>
          <a:endParaRPr lang="zh-TW" altLang="en-US"/>
        </a:p>
      </dgm:t>
    </dgm:pt>
    <dgm:pt modelId="{2C609740-4867-214A-B7BE-3FE4D6EC16A4}" type="pres">
      <dgm:prSet presAssocID="{35DAF7DC-51EA-BD40-A878-F19B6A956F9F}" presName="hierRoot3" presStyleCnt="0"/>
      <dgm:spPr/>
    </dgm:pt>
    <dgm:pt modelId="{69615C61-1789-6049-BCB8-964B1458E7AE}" type="pres">
      <dgm:prSet presAssocID="{35DAF7DC-51EA-BD40-A878-F19B6A956F9F}" presName="composite3" presStyleCnt="0"/>
      <dgm:spPr/>
    </dgm:pt>
    <dgm:pt modelId="{EF67A552-885B-2348-8212-260EC6A98B28}" type="pres">
      <dgm:prSet presAssocID="{35DAF7DC-51EA-BD40-A878-F19B6A956F9F}" presName="background3" presStyleLbl="node3" presStyleIdx="2" presStyleCnt="5"/>
      <dgm:spPr/>
    </dgm:pt>
    <dgm:pt modelId="{DD590354-B608-AD4A-9F33-53CE6E4C952E}" type="pres">
      <dgm:prSet presAssocID="{35DAF7DC-51EA-BD40-A878-F19B6A956F9F}" presName="text3" presStyleLbl="fgAcc3" presStyleIdx="2" presStyleCnt="5" custScaleX="154897" custScaleY="523849">
        <dgm:presLayoutVars>
          <dgm:chPref val="3"/>
        </dgm:presLayoutVars>
      </dgm:prSet>
      <dgm:spPr/>
      <dgm:t>
        <a:bodyPr/>
        <a:lstStyle/>
        <a:p>
          <a:endParaRPr lang="zh-TW" altLang="en-US"/>
        </a:p>
      </dgm:t>
    </dgm:pt>
    <dgm:pt modelId="{AF73FAED-13CC-1246-8DA5-1AD384F39D9F}" type="pres">
      <dgm:prSet presAssocID="{35DAF7DC-51EA-BD40-A878-F19B6A956F9F}" presName="hierChild4" presStyleCnt="0"/>
      <dgm:spPr/>
    </dgm:pt>
    <dgm:pt modelId="{F780C8F7-61A9-8C4A-91D0-B785D5A2179C}" type="pres">
      <dgm:prSet presAssocID="{EE740763-7B26-A445-B79A-03D58974E816}" presName="Name23" presStyleLbl="parChTrans1D4" presStyleIdx="4" presStyleCnt="10"/>
      <dgm:spPr/>
      <dgm:t>
        <a:bodyPr/>
        <a:lstStyle/>
        <a:p>
          <a:endParaRPr lang="zh-TW" altLang="en-US"/>
        </a:p>
      </dgm:t>
    </dgm:pt>
    <dgm:pt modelId="{08B587CC-D421-1C4C-9D9D-E2515A6E6AC7}" type="pres">
      <dgm:prSet presAssocID="{1800BE4E-09F4-4446-A205-A4DD56EF1D7F}" presName="hierRoot4" presStyleCnt="0"/>
      <dgm:spPr/>
    </dgm:pt>
    <dgm:pt modelId="{B8D9A49B-4D53-5F44-87E8-CA7EB3037809}" type="pres">
      <dgm:prSet presAssocID="{1800BE4E-09F4-4446-A205-A4DD56EF1D7F}" presName="composite4" presStyleCnt="0"/>
      <dgm:spPr/>
    </dgm:pt>
    <dgm:pt modelId="{BDA20DF4-4A13-CF4E-B52C-EE72D38A6D71}" type="pres">
      <dgm:prSet presAssocID="{1800BE4E-09F4-4446-A205-A4DD56EF1D7F}" presName="background4" presStyleLbl="node4" presStyleIdx="4" presStyleCnt="10"/>
      <dgm:spPr/>
    </dgm:pt>
    <dgm:pt modelId="{AFECAC3C-2C10-7C40-8EFB-00AC888077C9}" type="pres">
      <dgm:prSet presAssocID="{1800BE4E-09F4-4446-A205-A4DD56EF1D7F}" presName="text4" presStyleLbl="fgAcc4" presStyleIdx="4" presStyleCnt="10" custScaleX="71425" custScaleY="109058">
        <dgm:presLayoutVars>
          <dgm:chPref val="3"/>
        </dgm:presLayoutVars>
      </dgm:prSet>
      <dgm:spPr/>
      <dgm:t>
        <a:bodyPr/>
        <a:lstStyle/>
        <a:p>
          <a:endParaRPr lang="zh-TW" altLang="en-US"/>
        </a:p>
      </dgm:t>
    </dgm:pt>
    <dgm:pt modelId="{37A8A4A7-717C-0347-9A35-6E0F7478356B}" type="pres">
      <dgm:prSet presAssocID="{1800BE4E-09F4-4446-A205-A4DD56EF1D7F}" presName="hierChild5" presStyleCnt="0"/>
      <dgm:spPr/>
    </dgm:pt>
    <dgm:pt modelId="{09C50935-6C68-4526-8002-46E583F12B9C}" type="pres">
      <dgm:prSet presAssocID="{A896087E-B223-41DC-8B73-6F3963933C23}" presName="Name23" presStyleLbl="parChTrans1D4" presStyleIdx="5" presStyleCnt="10"/>
      <dgm:spPr/>
      <dgm:t>
        <a:bodyPr/>
        <a:lstStyle/>
        <a:p>
          <a:endParaRPr lang="zh-TW" altLang="en-US"/>
        </a:p>
      </dgm:t>
    </dgm:pt>
    <dgm:pt modelId="{8864AE5E-B9A2-4A75-9F2C-726077959764}" type="pres">
      <dgm:prSet presAssocID="{9D990E16-043F-47D2-A7B9-AA6834FFBDFC}" presName="hierRoot4" presStyleCnt="0"/>
      <dgm:spPr/>
    </dgm:pt>
    <dgm:pt modelId="{FF783035-1691-4396-853F-ABB6B43B5C13}" type="pres">
      <dgm:prSet presAssocID="{9D990E16-043F-47D2-A7B9-AA6834FFBDFC}" presName="composite4" presStyleCnt="0"/>
      <dgm:spPr/>
    </dgm:pt>
    <dgm:pt modelId="{FDD19F9C-C925-4E6C-8BA2-74FB858E917C}" type="pres">
      <dgm:prSet presAssocID="{9D990E16-043F-47D2-A7B9-AA6834FFBDFC}" presName="background4" presStyleLbl="node4" presStyleIdx="5" presStyleCnt="10"/>
      <dgm:spPr/>
    </dgm:pt>
    <dgm:pt modelId="{5E1E0679-99B6-407A-8C08-2B23AB7CA14F}" type="pres">
      <dgm:prSet presAssocID="{9D990E16-043F-47D2-A7B9-AA6834FFBDFC}" presName="text4" presStyleLbl="fgAcc4" presStyleIdx="5" presStyleCnt="10" custScaleX="72609" custScaleY="181063">
        <dgm:presLayoutVars>
          <dgm:chPref val="3"/>
        </dgm:presLayoutVars>
      </dgm:prSet>
      <dgm:spPr/>
      <dgm:t>
        <a:bodyPr/>
        <a:lstStyle/>
        <a:p>
          <a:endParaRPr lang="zh-TW" altLang="en-US"/>
        </a:p>
      </dgm:t>
    </dgm:pt>
    <dgm:pt modelId="{7BB78DFE-13DF-4F63-BC25-FAF9A5A6DE92}" type="pres">
      <dgm:prSet presAssocID="{9D990E16-043F-47D2-A7B9-AA6834FFBDFC}" presName="hierChild5" presStyleCnt="0"/>
      <dgm:spPr/>
    </dgm:pt>
    <dgm:pt modelId="{9D504566-D6C0-6148-ACBE-90E9DC614F29}" type="pres">
      <dgm:prSet presAssocID="{73001DAA-1D25-FD47-9FA8-8A2C51D64F67}" presName="Name10" presStyleLbl="parChTrans1D2" presStyleIdx="3" presStyleCnt="5"/>
      <dgm:spPr/>
      <dgm:t>
        <a:bodyPr/>
        <a:lstStyle/>
        <a:p>
          <a:endParaRPr lang="zh-TW" altLang="en-US"/>
        </a:p>
      </dgm:t>
    </dgm:pt>
    <dgm:pt modelId="{C195AA8F-E332-CE4C-938B-48EB9339447A}" type="pres">
      <dgm:prSet presAssocID="{33DED3CA-058B-4540-A7A3-7AC547FB80AF}" presName="hierRoot2" presStyleCnt="0"/>
      <dgm:spPr/>
    </dgm:pt>
    <dgm:pt modelId="{E8B979FA-2A8E-2E4B-8C35-0879E3DB293B}" type="pres">
      <dgm:prSet presAssocID="{33DED3CA-058B-4540-A7A3-7AC547FB80AF}" presName="composite2" presStyleCnt="0"/>
      <dgm:spPr/>
    </dgm:pt>
    <dgm:pt modelId="{A6A1F3D8-EC2C-6548-8719-3D0662B1BA96}" type="pres">
      <dgm:prSet presAssocID="{33DED3CA-058B-4540-A7A3-7AC547FB80AF}" presName="background2" presStyleLbl="node2" presStyleIdx="3" presStyleCnt="5"/>
      <dgm:spPr/>
    </dgm:pt>
    <dgm:pt modelId="{2BBB8125-61A2-4740-B13A-60DBB8098BC3}" type="pres">
      <dgm:prSet presAssocID="{33DED3CA-058B-4540-A7A3-7AC547FB80AF}" presName="text2" presStyleLbl="fgAcc2" presStyleIdx="3" presStyleCnt="5" custScaleX="162170">
        <dgm:presLayoutVars>
          <dgm:chPref val="3"/>
        </dgm:presLayoutVars>
      </dgm:prSet>
      <dgm:spPr/>
      <dgm:t>
        <a:bodyPr/>
        <a:lstStyle/>
        <a:p>
          <a:endParaRPr lang="zh-TW" altLang="en-US"/>
        </a:p>
      </dgm:t>
    </dgm:pt>
    <dgm:pt modelId="{6952C2CC-CD1E-6941-B133-477EE33463B1}" type="pres">
      <dgm:prSet presAssocID="{33DED3CA-058B-4540-A7A3-7AC547FB80AF}" presName="hierChild3" presStyleCnt="0"/>
      <dgm:spPr/>
    </dgm:pt>
    <dgm:pt modelId="{8589157A-EC46-274A-8E6D-0F80F95B4F0D}" type="pres">
      <dgm:prSet presAssocID="{992D0FCC-AB7D-274D-AB5D-663E0C73A745}" presName="Name17" presStyleLbl="parChTrans1D3" presStyleIdx="3" presStyleCnt="5"/>
      <dgm:spPr/>
      <dgm:t>
        <a:bodyPr/>
        <a:lstStyle/>
        <a:p>
          <a:endParaRPr lang="zh-TW" altLang="en-US"/>
        </a:p>
      </dgm:t>
    </dgm:pt>
    <dgm:pt modelId="{44C30536-2640-4F41-B01E-B43D0F71FEE8}" type="pres">
      <dgm:prSet presAssocID="{53605C7F-04B4-4A4A-B185-806C3F7F1FE4}" presName="hierRoot3" presStyleCnt="0"/>
      <dgm:spPr/>
    </dgm:pt>
    <dgm:pt modelId="{33D2337F-EC59-0C42-B2F1-0589B800E237}" type="pres">
      <dgm:prSet presAssocID="{53605C7F-04B4-4A4A-B185-806C3F7F1FE4}" presName="composite3" presStyleCnt="0"/>
      <dgm:spPr/>
    </dgm:pt>
    <dgm:pt modelId="{688CE273-73EB-1F42-B4D4-03DBEF635D9F}" type="pres">
      <dgm:prSet presAssocID="{53605C7F-04B4-4A4A-B185-806C3F7F1FE4}" presName="background3" presStyleLbl="node3" presStyleIdx="3" presStyleCnt="5"/>
      <dgm:spPr/>
    </dgm:pt>
    <dgm:pt modelId="{93BF1397-A621-1D40-8E1C-447650C74C83}" type="pres">
      <dgm:prSet presAssocID="{53605C7F-04B4-4A4A-B185-806C3F7F1FE4}" presName="text3" presStyleLbl="fgAcc3" presStyleIdx="3" presStyleCnt="5" custScaleX="148163" custScaleY="528364">
        <dgm:presLayoutVars>
          <dgm:chPref val="3"/>
        </dgm:presLayoutVars>
      </dgm:prSet>
      <dgm:spPr/>
      <dgm:t>
        <a:bodyPr/>
        <a:lstStyle/>
        <a:p>
          <a:endParaRPr lang="zh-TW" altLang="en-US"/>
        </a:p>
      </dgm:t>
    </dgm:pt>
    <dgm:pt modelId="{C5F633D3-2787-FF42-B637-4A773E0AC898}" type="pres">
      <dgm:prSet presAssocID="{53605C7F-04B4-4A4A-B185-806C3F7F1FE4}" presName="hierChild4" presStyleCnt="0"/>
      <dgm:spPr/>
    </dgm:pt>
    <dgm:pt modelId="{15E2B5F7-6F7D-AF4C-BA44-CEC4E7C4140F}" type="pres">
      <dgm:prSet presAssocID="{8977D026-3D0D-0145-AD6D-E5365212BFE5}" presName="Name23" presStyleLbl="parChTrans1D4" presStyleIdx="6" presStyleCnt="10"/>
      <dgm:spPr/>
      <dgm:t>
        <a:bodyPr/>
        <a:lstStyle/>
        <a:p>
          <a:endParaRPr lang="zh-TW" altLang="en-US"/>
        </a:p>
      </dgm:t>
    </dgm:pt>
    <dgm:pt modelId="{DAAD9496-DB20-2543-B93C-9C5FC6F32671}" type="pres">
      <dgm:prSet presAssocID="{644F7DBF-FCA2-4C4D-ADB7-8C550126D478}" presName="hierRoot4" presStyleCnt="0"/>
      <dgm:spPr/>
    </dgm:pt>
    <dgm:pt modelId="{B8558040-29DA-5045-99E1-6BA5FC1F2371}" type="pres">
      <dgm:prSet presAssocID="{644F7DBF-FCA2-4C4D-ADB7-8C550126D478}" presName="composite4" presStyleCnt="0"/>
      <dgm:spPr/>
    </dgm:pt>
    <dgm:pt modelId="{6E59E164-E878-A840-9E8C-C1F99F28BE34}" type="pres">
      <dgm:prSet presAssocID="{644F7DBF-FCA2-4C4D-ADB7-8C550126D478}" presName="background4" presStyleLbl="node4" presStyleIdx="6" presStyleCnt="10"/>
      <dgm:spPr/>
    </dgm:pt>
    <dgm:pt modelId="{51C9F4C8-2AF3-B940-A832-0804A82B7E03}" type="pres">
      <dgm:prSet presAssocID="{644F7DBF-FCA2-4C4D-ADB7-8C550126D478}" presName="text4" presStyleLbl="fgAcc4" presStyleIdx="6" presStyleCnt="10" custScaleX="70414" custScaleY="109058">
        <dgm:presLayoutVars>
          <dgm:chPref val="3"/>
        </dgm:presLayoutVars>
      </dgm:prSet>
      <dgm:spPr/>
      <dgm:t>
        <a:bodyPr/>
        <a:lstStyle/>
        <a:p>
          <a:endParaRPr lang="zh-TW" altLang="en-US"/>
        </a:p>
      </dgm:t>
    </dgm:pt>
    <dgm:pt modelId="{5718491B-03DE-084C-A94B-6B1A5B1C9637}" type="pres">
      <dgm:prSet presAssocID="{644F7DBF-FCA2-4C4D-ADB7-8C550126D478}" presName="hierChild5" presStyleCnt="0"/>
      <dgm:spPr/>
    </dgm:pt>
    <dgm:pt modelId="{CE6E246E-14CC-4883-8A11-3F6FFEF60EDC}" type="pres">
      <dgm:prSet presAssocID="{466EA0C8-6284-4591-8404-C190379B1FC5}" presName="Name23" presStyleLbl="parChTrans1D4" presStyleIdx="7" presStyleCnt="10"/>
      <dgm:spPr/>
      <dgm:t>
        <a:bodyPr/>
        <a:lstStyle/>
        <a:p>
          <a:endParaRPr lang="zh-TW" altLang="en-US"/>
        </a:p>
      </dgm:t>
    </dgm:pt>
    <dgm:pt modelId="{C8282681-6771-4DB7-8C4F-755ABF98149A}" type="pres">
      <dgm:prSet presAssocID="{C6070670-D0D7-47CC-B39C-79DE7DFF71BB}" presName="hierRoot4" presStyleCnt="0"/>
      <dgm:spPr/>
    </dgm:pt>
    <dgm:pt modelId="{8F31657F-9D1D-48BA-A1BE-2B77453D7811}" type="pres">
      <dgm:prSet presAssocID="{C6070670-D0D7-47CC-B39C-79DE7DFF71BB}" presName="composite4" presStyleCnt="0"/>
      <dgm:spPr/>
    </dgm:pt>
    <dgm:pt modelId="{2B480848-D2E3-4893-8503-6C8082F855BE}" type="pres">
      <dgm:prSet presAssocID="{C6070670-D0D7-47CC-B39C-79DE7DFF71BB}" presName="background4" presStyleLbl="node4" presStyleIdx="7" presStyleCnt="10"/>
      <dgm:spPr/>
    </dgm:pt>
    <dgm:pt modelId="{56A3C8B6-473F-491B-A3B4-5E447ACA75F1}" type="pres">
      <dgm:prSet presAssocID="{C6070670-D0D7-47CC-B39C-79DE7DFF71BB}" presName="text4" presStyleLbl="fgAcc4" presStyleIdx="7" presStyleCnt="10" custScaleX="73358" custScaleY="226247">
        <dgm:presLayoutVars>
          <dgm:chPref val="3"/>
        </dgm:presLayoutVars>
      </dgm:prSet>
      <dgm:spPr/>
      <dgm:t>
        <a:bodyPr/>
        <a:lstStyle/>
        <a:p>
          <a:endParaRPr lang="zh-TW" altLang="en-US"/>
        </a:p>
      </dgm:t>
    </dgm:pt>
    <dgm:pt modelId="{DE02CD50-3076-4954-A8E7-D000A9FAB778}" type="pres">
      <dgm:prSet presAssocID="{C6070670-D0D7-47CC-B39C-79DE7DFF71BB}" presName="hierChild5" presStyleCnt="0"/>
      <dgm:spPr/>
    </dgm:pt>
    <dgm:pt modelId="{886A9836-9E7B-2241-A0F9-4A16C1283B12}" type="pres">
      <dgm:prSet presAssocID="{683549D0-565F-8049-970B-DD45192E3F69}" presName="Name10" presStyleLbl="parChTrans1D2" presStyleIdx="4" presStyleCnt="5"/>
      <dgm:spPr/>
      <dgm:t>
        <a:bodyPr/>
        <a:lstStyle/>
        <a:p>
          <a:endParaRPr lang="zh-TW" altLang="en-US"/>
        </a:p>
      </dgm:t>
    </dgm:pt>
    <dgm:pt modelId="{A867C977-91FC-0244-9449-3470C51FECD3}" type="pres">
      <dgm:prSet presAssocID="{48A9CEEC-B606-654A-A8FC-888D4ADEC8C5}" presName="hierRoot2" presStyleCnt="0"/>
      <dgm:spPr/>
    </dgm:pt>
    <dgm:pt modelId="{2A7C4CEB-F585-9843-AAB5-DCF76FA0852D}" type="pres">
      <dgm:prSet presAssocID="{48A9CEEC-B606-654A-A8FC-888D4ADEC8C5}" presName="composite2" presStyleCnt="0"/>
      <dgm:spPr/>
    </dgm:pt>
    <dgm:pt modelId="{12EF5D7F-F71F-824B-966B-58F864D8B1ED}" type="pres">
      <dgm:prSet presAssocID="{48A9CEEC-B606-654A-A8FC-888D4ADEC8C5}" presName="background2" presStyleLbl="node2" presStyleIdx="4" presStyleCnt="5"/>
      <dgm:spPr/>
    </dgm:pt>
    <dgm:pt modelId="{6C686246-5842-A641-B42B-87294864562B}" type="pres">
      <dgm:prSet presAssocID="{48A9CEEC-B606-654A-A8FC-888D4ADEC8C5}" presName="text2" presStyleLbl="fgAcc2" presStyleIdx="4" presStyleCnt="5" custScaleX="164266">
        <dgm:presLayoutVars>
          <dgm:chPref val="3"/>
        </dgm:presLayoutVars>
      </dgm:prSet>
      <dgm:spPr/>
      <dgm:t>
        <a:bodyPr/>
        <a:lstStyle/>
        <a:p>
          <a:endParaRPr lang="zh-TW" altLang="en-US"/>
        </a:p>
      </dgm:t>
    </dgm:pt>
    <dgm:pt modelId="{240C48EE-A6C0-7047-B9EF-85DE7B264EB9}" type="pres">
      <dgm:prSet presAssocID="{48A9CEEC-B606-654A-A8FC-888D4ADEC8C5}" presName="hierChild3" presStyleCnt="0"/>
      <dgm:spPr/>
    </dgm:pt>
    <dgm:pt modelId="{07067F7E-2DD5-594F-86E1-F9B04979FD18}" type="pres">
      <dgm:prSet presAssocID="{DFBB403F-90C6-194C-A794-57BB13A4A7DE}" presName="Name17" presStyleLbl="parChTrans1D3" presStyleIdx="4" presStyleCnt="5"/>
      <dgm:spPr/>
      <dgm:t>
        <a:bodyPr/>
        <a:lstStyle/>
        <a:p>
          <a:endParaRPr lang="zh-TW" altLang="en-US"/>
        </a:p>
      </dgm:t>
    </dgm:pt>
    <dgm:pt modelId="{AF98516A-DFF4-CB49-86C9-A12D5B783144}" type="pres">
      <dgm:prSet presAssocID="{B6C7D612-23C5-3E44-B919-F8262A344C25}" presName="hierRoot3" presStyleCnt="0"/>
      <dgm:spPr/>
    </dgm:pt>
    <dgm:pt modelId="{0C70E374-D4DD-FF44-BAB8-157544F2690D}" type="pres">
      <dgm:prSet presAssocID="{B6C7D612-23C5-3E44-B919-F8262A344C25}" presName="composite3" presStyleCnt="0"/>
      <dgm:spPr/>
    </dgm:pt>
    <dgm:pt modelId="{B6F69C06-46A9-244B-B099-A66B5DF63552}" type="pres">
      <dgm:prSet presAssocID="{B6C7D612-23C5-3E44-B919-F8262A344C25}" presName="background3" presStyleLbl="node3" presStyleIdx="4" presStyleCnt="5"/>
      <dgm:spPr/>
    </dgm:pt>
    <dgm:pt modelId="{E096779F-57FB-7B4C-8D70-25295230375E}" type="pres">
      <dgm:prSet presAssocID="{B6C7D612-23C5-3E44-B919-F8262A344C25}" presName="text3" presStyleLbl="fgAcc3" presStyleIdx="4" presStyleCnt="5" custScaleX="154439" custScaleY="519287">
        <dgm:presLayoutVars>
          <dgm:chPref val="3"/>
        </dgm:presLayoutVars>
      </dgm:prSet>
      <dgm:spPr/>
      <dgm:t>
        <a:bodyPr/>
        <a:lstStyle/>
        <a:p>
          <a:endParaRPr lang="zh-TW" altLang="en-US"/>
        </a:p>
      </dgm:t>
    </dgm:pt>
    <dgm:pt modelId="{991B4252-6713-7947-A975-13274010C32B}" type="pres">
      <dgm:prSet presAssocID="{B6C7D612-23C5-3E44-B919-F8262A344C25}" presName="hierChild4" presStyleCnt="0"/>
      <dgm:spPr/>
    </dgm:pt>
    <dgm:pt modelId="{65C0F8A8-6E35-E949-B6BF-12D8AB51F03A}" type="pres">
      <dgm:prSet presAssocID="{CD30EE15-BB08-B54D-9E6F-1391FD4BD922}" presName="Name23" presStyleLbl="parChTrans1D4" presStyleIdx="8" presStyleCnt="10"/>
      <dgm:spPr/>
      <dgm:t>
        <a:bodyPr/>
        <a:lstStyle/>
        <a:p>
          <a:endParaRPr lang="zh-TW" altLang="en-US"/>
        </a:p>
      </dgm:t>
    </dgm:pt>
    <dgm:pt modelId="{1848B466-AC46-804E-8B43-5415E8EA77E6}" type="pres">
      <dgm:prSet presAssocID="{02766A31-A54B-B140-88FE-707A4463F705}" presName="hierRoot4" presStyleCnt="0"/>
      <dgm:spPr/>
    </dgm:pt>
    <dgm:pt modelId="{D1D4810B-16E5-0A45-AF84-FF238A2D8B95}" type="pres">
      <dgm:prSet presAssocID="{02766A31-A54B-B140-88FE-707A4463F705}" presName="composite4" presStyleCnt="0"/>
      <dgm:spPr/>
    </dgm:pt>
    <dgm:pt modelId="{22B01B81-9211-2A48-B192-F14505BC2D3F}" type="pres">
      <dgm:prSet presAssocID="{02766A31-A54B-B140-88FE-707A4463F705}" presName="background4" presStyleLbl="node4" presStyleIdx="8" presStyleCnt="10"/>
      <dgm:spPr/>
    </dgm:pt>
    <dgm:pt modelId="{E5FA9384-B675-7F44-A35E-ABCAC5352EE9}" type="pres">
      <dgm:prSet presAssocID="{02766A31-A54B-B140-88FE-707A4463F705}" presName="text4" presStyleLbl="fgAcc4" presStyleIdx="8" presStyleCnt="10" custScaleX="100956" custScaleY="161089">
        <dgm:presLayoutVars>
          <dgm:chPref val="3"/>
        </dgm:presLayoutVars>
      </dgm:prSet>
      <dgm:spPr/>
      <dgm:t>
        <a:bodyPr/>
        <a:lstStyle/>
        <a:p>
          <a:endParaRPr lang="zh-TW" altLang="en-US"/>
        </a:p>
      </dgm:t>
    </dgm:pt>
    <dgm:pt modelId="{FEC9BC39-C08B-3549-B73E-B4C7836DD289}" type="pres">
      <dgm:prSet presAssocID="{02766A31-A54B-B140-88FE-707A4463F705}" presName="hierChild5" presStyleCnt="0"/>
      <dgm:spPr/>
    </dgm:pt>
    <dgm:pt modelId="{0E5AC0E9-5363-437D-BCF8-ADADB8D79CB2}" type="pres">
      <dgm:prSet presAssocID="{3D836F21-45EE-44E3-8E03-5F7048722C45}" presName="Name23" presStyleLbl="parChTrans1D4" presStyleIdx="9" presStyleCnt="10"/>
      <dgm:spPr/>
      <dgm:t>
        <a:bodyPr/>
        <a:lstStyle/>
        <a:p>
          <a:endParaRPr lang="zh-TW" altLang="en-US"/>
        </a:p>
      </dgm:t>
    </dgm:pt>
    <dgm:pt modelId="{FB47FA71-DD93-4C19-B2EC-C76F816DCCA3}" type="pres">
      <dgm:prSet presAssocID="{D42844D9-A1A6-4F6F-BCE4-9DB783027E18}" presName="hierRoot4" presStyleCnt="0"/>
      <dgm:spPr/>
    </dgm:pt>
    <dgm:pt modelId="{C8FBE938-1DA2-407D-8FBC-7E5E7FDE6D5F}" type="pres">
      <dgm:prSet presAssocID="{D42844D9-A1A6-4F6F-BCE4-9DB783027E18}" presName="composite4" presStyleCnt="0"/>
      <dgm:spPr/>
    </dgm:pt>
    <dgm:pt modelId="{3086B6D7-5120-4CFA-B690-6EE87C51C32D}" type="pres">
      <dgm:prSet presAssocID="{D42844D9-A1A6-4F6F-BCE4-9DB783027E18}" presName="background4" presStyleLbl="node4" presStyleIdx="9" presStyleCnt="10"/>
      <dgm:spPr/>
    </dgm:pt>
    <dgm:pt modelId="{39D0BBDE-313C-4674-8908-E102CDB299C3}" type="pres">
      <dgm:prSet presAssocID="{D42844D9-A1A6-4F6F-BCE4-9DB783027E18}" presName="text4" presStyleLbl="fgAcc4" presStyleIdx="9" presStyleCnt="10" custScaleY="165532">
        <dgm:presLayoutVars>
          <dgm:chPref val="3"/>
        </dgm:presLayoutVars>
      </dgm:prSet>
      <dgm:spPr/>
      <dgm:t>
        <a:bodyPr/>
        <a:lstStyle/>
        <a:p>
          <a:endParaRPr lang="zh-TW" altLang="en-US"/>
        </a:p>
      </dgm:t>
    </dgm:pt>
    <dgm:pt modelId="{956CBD12-29F8-4A7E-9BFA-DB366B664D75}" type="pres">
      <dgm:prSet presAssocID="{D42844D9-A1A6-4F6F-BCE4-9DB783027E18}" presName="hierChild5" presStyleCnt="0"/>
      <dgm:spPr/>
    </dgm:pt>
  </dgm:ptLst>
  <dgm:cxnLst>
    <dgm:cxn modelId="{62CE09FB-243B-4BBC-A8F1-0FFD6B9D12C4}" type="presOf" srcId="{D42844D9-A1A6-4F6F-BCE4-9DB783027E18}" destId="{39D0BBDE-313C-4674-8908-E102CDB299C3}" srcOrd="0" destOrd="0" presId="urn:microsoft.com/office/officeart/2005/8/layout/hierarchy1"/>
    <dgm:cxn modelId="{0EA5AD0E-1DF6-6E41-9754-A2FBE1C1FB6D}" srcId="{8C6DD16E-D230-404E-B76C-8A83E65633E8}" destId="{759DF864-CCEC-D94F-9E2A-7B0F14A5914C}" srcOrd="0" destOrd="0" parTransId="{AD658E2A-DDA0-6946-8CE9-E461D23E8674}" sibTransId="{A627E598-1B82-9F49-AF97-6572AD309FFA}"/>
    <dgm:cxn modelId="{465C2E6F-AFBA-41E6-BAEA-86D6CD9CCA30}" type="presOf" srcId="{CD30EE15-BB08-B54D-9E6F-1391FD4BD922}" destId="{65C0F8A8-6E35-E949-B6BF-12D8AB51F03A}" srcOrd="0" destOrd="0" presId="urn:microsoft.com/office/officeart/2005/8/layout/hierarchy1"/>
    <dgm:cxn modelId="{9E73CA3D-6291-EF42-B7FD-3EE971965CF4}" srcId="{48A9CEEC-B606-654A-A8FC-888D4ADEC8C5}" destId="{B6C7D612-23C5-3E44-B919-F8262A344C25}" srcOrd="0" destOrd="0" parTransId="{DFBB403F-90C6-194C-A794-57BB13A4A7DE}" sibTransId="{6FE06650-F15D-D241-A8BE-0A74D7D3CC57}"/>
    <dgm:cxn modelId="{4D55D8BC-EC35-4262-A3D5-8A3340029336}" type="presOf" srcId="{683549D0-565F-8049-970B-DD45192E3F69}" destId="{886A9836-9E7B-2241-A0F9-4A16C1283B12}" srcOrd="0" destOrd="0" presId="urn:microsoft.com/office/officeart/2005/8/layout/hierarchy1"/>
    <dgm:cxn modelId="{9108F389-2418-4A9E-9D8C-D1DCAD1E4320}" type="presOf" srcId="{644F7DBF-FCA2-4C4D-ADB7-8C550126D478}" destId="{51C9F4C8-2AF3-B940-A832-0804A82B7E03}" srcOrd="0" destOrd="0" presId="urn:microsoft.com/office/officeart/2005/8/layout/hierarchy1"/>
    <dgm:cxn modelId="{72F6F6FA-3892-43D6-A123-CB687560312C}" type="presOf" srcId="{35DAF7DC-51EA-BD40-A878-F19B6A956F9F}" destId="{DD590354-B608-AD4A-9F33-53CE6E4C952E}" srcOrd="0" destOrd="0" presId="urn:microsoft.com/office/officeart/2005/8/layout/hierarchy1"/>
    <dgm:cxn modelId="{E04CE291-8702-4EF0-AE5C-AD927F3B47C6}" type="presOf" srcId="{02766A31-A54B-B140-88FE-707A4463F705}" destId="{E5FA9384-B675-7F44-A35E-ABCAC5352EE9}" srcOrd="0" destOrd="0" presId="urn:microsoft.com/office/officeart/2005/8/layout/hierarchy1"/>
    <dgm:cxn modelId="{186DDB2D-C787-497A-B0F2-D80A9841F3E5}" type="presOf" srcId="{8977D026-3D0D-0145-AD6D-E5365212BFE5}" destId="{15E2B5F7-6F7D-AF4C-BA44-CEC4E7C4140F}" srcOrd="0" destOrd="0" presId="urn:microsoft.com/office/officeart/2005/8/layout/hierarchy1"/>
    <dgm:cxn modelId="{CE1A611B-0CCB-4C28-A5C8-B4F3665C7676}" srcId="{53605C7F-04B4-4A4A-B185-806C3F7F1FE4}" destId="{C6070670-D0D7-47CC-B39C-79DE7DFF71BB}" srcOrd="1" destOrd="0" parTransId="{466EA0C8-6284-4591-8404-C190379B1FC5}" sibTransId="{7FCBF618-F1AB-43B5-921C-2843F23E7CB2}"/>
    <dgm:cxn modelId="{E91E008E-B885-D540-8783-00A923D6F5C2}" srcId="{35DAF7DC-51EA-BD40-A878-F19B6A956F9F}" destId="{1800BE4E-09F4-4446-A205-A4DD56EF1D7F}" srcOrd="0" destOrd="0" parTransId="{EE740763-7B26-A445-B79A-03D58974E816}" sibTransId="{E7BF5CFD-D93B-874F-BF2C-98C019786FDE}"/>
    <dgm:cxn modelId="{4071F05F-333F-6D46-8CB2-08E273454BF1}" srcId="{CB25DE9B-B77D-5645-832A-74A0E7D9709D}" destId="{22FC6F09-0607-DA45-BDA0-826601483BB2}" srcOrd="0" destOrd="0" parTransId="{E102C2D2-78C0-A049-B4B3-0FABD0A2C764}" sibTransId="{0EDA2715-B60B-AC4B-AC90-DBCDCFA07872}"/>
    <dgm:cxn modelId="{1E2DD291-5D44-B24A-845A-F9E706C3DD32}" srcId="{128F53F2-6C5C-FA4E-AB96-005832B60A71}" destId="{0C9C60CD-D5BA-CE4A-8236-07DAF6E431ED}" srcOrd="2" destOrd="0" parTransId="{15915BA2-1E7E-3945-9972-A254884D6521}" sibTransId="{27A91C2E-4D98-CD43-8EC6-8681990D793D}"/>
    <dgm:cxn modelId="{117943D1-2039-474B-B424-8A9D2EF22C5B}" type="presOf" srcId="{CB25DE9B-B77D-5645-832A-74A0E7D9709D}" destId="{AAA4A61D-55E2-A04D-A972-8D3D061DB2E2}" srcOrd="0" destOrd="0" presId="urn:microsoft.com/office/officeart/2005/8/layout/hierarchy1"/>
    <dgm:cxn modelId="{4FB1D159-5097-4C20-A19F-7D00C57FEBC1}" type="presOf" srcId="{A0060AF4-E1A0-47F4-8ACA-05D3C325B08B}" destId="{462338EF-7661-4A9A-AB87-E4E22C7A24B3}" srcOrd="0" destOrd="0" presId="urn:microsoft.com/office/officeart/2005/8/layout/hierarchy1"/>
    <dgm:cxn modelId="{4D3232E2-094D-4B66-883A-35E28ACEB84A}" type="presOf" srcId="{554D829E-13B0-4710-93A7-835CB433E7CF}" destId="{407DCD20-4CCD-4C0A-BAA9-07D294AB97DA}" srcOrd="0" destOrd="0" presId="urn:microsoft.com/office/officeart/2005/8/layout/hierarchy1"/>
    <dgm:cxn modelId="{757EE05D-175B-4EFD-835E-4247693647F1}" type="presOf" srcId="{A896087E-B223-41DC-8B73-6F3963933C23}" destId="{09C50935-6C68-4526-8002-46E583F12B9C}" srcOrd="0" destOrd="0" presId="urn:microsoft.com/office/officeart/2005/8/layout/hierarchy1"/>
    <dgm:cxn modelId="{E858A47F-D344-2B46-9E6A-828A866963BE}" srcId="{128F53F2-6C5C-FA4E-AB96-005832B60A71}" destId="{CB25DE9B-B77D-5645-832A-74A0E7D9709D}" srcOrd="1" destOrd="0" parTransId="{689CAC5D-115D-D243-9706-C41A515FA024}" sibTransId="{1C91FAA6-2791-2140-96D9-E3AC79280B96}"/>
    <dgm:cxn modelId="{A83F4862-97F8-4FDD-82FE-AAE717636FD0}" type="presOf" srcId="{64A28A3E-D75C-41B9-A4AC-6C537E2FECA6}" destId="{ED12143D-E9E8-4F7F-89B8-CE43C76C60E3}" srcOrd="0" destOrd="0" presId="urn:microsoft.com/office/officeart/2005/8/layout/hierarchy1"/>
    <dgm:cxn modelId="{C623DA8B-F876-4E71-BCE5-CA9DCDC547F7}" type="presOf" srcId="{992D0FCC-AB7D-274D-AB5D-663E0C73A745}" destId="{8589157A-EC46-274A-8E6D-0F80F95B4F0D}" srcOrd="0" destOrd="0" presId="urn:microsoft.com/office/officeart/2005/8/layout/hierarchy1"/>
    <dgm:cxn modelId="{BC5B5176-E4A3-4421-85B5-0F198EC1A100}" type="presOf" srcId="{689CAC5D-115D-D243-9706-C41A515FA024}" destId="{CCE18FB4-8066-444E-AFE9-715739CE1A04}" srcOrd="0" destOrd="0" presId="urn:microsoft.com/office/officeart/2005/8/layout/hierarchy1"/>
    <dgm:cxn modelId="{BF0099B8-5D1A-864A-B54B-44A6F2568A90}" srcId="{128F53F2-6C5C-FA4E-AB96-005832B60A71}" destId="{8C6DD16E-D230-404E-B76C-8A83E65633E8}" srcOrd="0" destOrd="0" parTransId="{1CD57C3B-81FD-8948-813C-0D9979862857}" sibTransId="{BFB25FA2-0B34-4D4D-AB79-8BC8D9392FA7}"/>
    <dgm:cxn modelId="{4D83DE38-FAB8-4B40-B4C4-F894CCB58A9B}" type="presOf" srcId="{AD658E2A-DDA0-6946-8CE9-E461D23E8674}" destId="{723E4D86-4A2D-F34E-92B9-2308772302AA}" srcOrd="0" destOrd="0" presId="urn:microsoft.com/office/officeart/2005/8/layout/hierarchy1"/>
    <dgm:cxn modelId="{C579164B-E7DF-4903-AE56-8161579F23F8}" srcId="{B6C7D612-23C5-3E44-B919-F8262A344C25}" destId="{D42844D9-A1A6-4F6F-BCE4-9DB783027E18}" srcOrd="1" destOrd="0" parTransId="{3D836F21-45EE-44E3-8E03-5F7048722C45}" sibTransId="{5EBEE4F6-C228-4A26-9B26-E8487F975C09}"/>
    <dgm:cxn modelId="{C98A3981-3ACB-48A7-9BD2-96C7E8D520D1}" type="presOf" srcId="{E102C2D2-78C0-A049-B4B3-0FABD0A2C764}" destId="{216D2B14-5401-104C-965E-24778FC4043F}" srcOrd="0" destOrd="0" presId="urn:microsoft.com/office/officeart/2005/8/layout/hierarchy1"/>
    <dgm:cxn modelId="{82ABB1A1-92B3-476C-819E-E60F26FB0862}" type="presOf" srcId="{22FC6F09-0607-DA45-BDA0-826601483BB2}" destId="{B7D25570-BD20-1F45-AC1B-6F03BDE0F822}" srcOrd="0" destOrd="0" presId="urn:microsoft.com/office/officeart/2005/8/layout/hierarchy1"/>
    <dgm:cxn modelId="{899CC6DF-4C19-4011-96BF-2AB384BCC53B}" type="presOf" srcId="{6D6FE68F-8041-4323-AFE4-6563CA972071}" destId="{122F0828-0991-4B59-8466-EA49FCCAF7B8}" srcOrd="0" destOrd="0" presId="urn:microsoft.com/office/officeart/2005/8/layout/hierarchy1"/>
    <dgm:cxn modelId="{3BBFE5A4-B552-40BE-87A5-F6204E701441}" srcId="{759DF864-CCEC-D94F-9E2A-7B0F14A5914C}" destId="{A0060AF4-E1A0-47F4-8ACA-05D3C325B08B}" srcOrd="1" destOrd="0" parTransId="{554D829E-13B0-4710-93A7-835CB433E7CF}" sibTransId="{385641A6-8372-4B8C-9C67-764EA726E89E}"/>
    <dgm:cxn modelId="{8FBC6B1E-16CF-4B8A-8E10-2B600365C385}" type="presOf" srcId="{128F53F2-6C5C-FA4E-AB96-005832B60A71}" destId="{0A95B1ED-EFAD-034C-9FE7-5DF4F7871F5E}" srcOrd="0" destOrd="0" presId="urn:microsoft.com/office/officeart/2005/8/layout/hierarchy1"/>
    <dgm:cxn modelId="{35DA077C-0E48-E643-B6BE-B772960734B7}" srcId="{128F53F2-6C5C-FA4E-AB96-005832B60A71}" destId="{33DED3CA-058B-4540-A7A3-7AC547FB80AF}" srcOrd="3" destOrd="0" parTransId="{73001DAA-1D25-FD47-9FA8-8A2C51D64F67}" sibTransId="{7EE8C37F-A619-9041-9E18-4CF63254837D}"/>
    <dgm:cxn modelId="{81DE279E-7E46-1249-8737-2BE2C7D22E3C}" srcId="{759DF864-CCEC-D94F-9E2A-7B0F14A5914C}" destId="{20B32B8A-0BF4-434E-AE8F-DB44FA370264}" srcOrd="0" destOrd="0" parTransId="{65DF6D8E-DD5F-2B46-9C00-D4C4E2FEB8C6}" sibTransId="{F9A03F2E-C70E-FE4A-8348-2F90B739B5A6}"/>
    <dgm:cxn modelId="{B539762E-482B-4346-AA6C-BC83A17925E0}" type="presOf" srcId="{65DF6D8E-DD5F-2B46-9C00-D4C4E2FEB8C6}" destId="{BBA07D24-A1F3-694E-8BF7-87C1D9E54430}" srcOrd="0" destOrd="0" presId="urn:microsoft.com/office/officeart/2005/8/layout/hierarchy1"/>
    <dgm:cxn modelId="{FF611700-EF6B-FB40-B40D-3F0B4742DD7C}" srcId="{33DED3CA-058B-4540-A7A3-7AC547FB80AF}" destId="{53605C7F-04B4-4A4A-B185-806C3F7F1FE4}" srcOrd="0" destOrd="0" parTransId="{992D0FCC-AB7D-274D-AB5D-663E0C73A745}" sibTransId="{7D6A2FD2-1BAC-9C4C-B6B4-29FD1460A1A2}"/>
    <dgm:cxn modelId="{1A515710-9494-461A-99C0-F1F9E3EBEDD8}" type="presOf" srcId="{0C9C60CD-D5BA-CE4A-8236-07DAF6E431ED}" destId="{5F442E35-F129-434D-A635-D9372E534BD7}" srcOrd="0" destOrd="0" presId="urn:microsoft.com/office/officeart/2005/8/layout/hierarchy1"/>
    <dgm:cxn modelId="{6F2ECDCC-3D65-49E1-93A5-6D1D04C31A8C}" type="presOf" srcId="{20B32B8A-0BF4-434E-AE8F-DB44FA370264}" destId="{CB748031-CC96-DE49-B699-E2BB72A605C7}" srcOrd="0" destOrd="0" presId="urn:microsoft.com/office/officeart/2005/8/layout/hierarchy1"/>
    <dgm:cxn modelId="{93742D3F-D224-4514-B60A-0B44E8ED810D}" type="presOf" srcId="{EE740763-7B26-A445-B79A-03D58974E816}" destId="{F780C8F7-61A9-8C4A-91D0-B785D5A2179C}" srcOrd="0" destOrd="0" presId="urn:microsoft.com/office/officeart/2005/8/layout/hierarchy1"/>
    <dgm:cxn modelId="{112C26C0-D996-2C42-98BF-50482CB7ABDF}" srcId="{53605C7F-04B4-4A4A-B185-806C3F7F1FE4}" destId="{644F7DBF-FCA2-4C4D-ADB7-8C550126D478}" srcOrd="0" destOrd="0" parTransId="{8977D026-3D0D-0145-AD6D-E5365212BFE5}" sibTransId="{1EB92E38-C988-204A-9A1F-6006C7D569A2}"/>
    <dgm:cxn modelId="{21B353E6-4146-1E49-88CA-A773BEA8291F}" srcId="{C64CABC7-A517-2440-BA61-D48A60B51F1D}" destId="{128F53F2-6C5C-FA4E-AB96-005832B60A71}" srcOrd="0" destOrd="0" parTransId="{70A5CB9C-6D7D-3F40-B526-800138C29D4A}" sibTransId="{86398D94-6101-3940-BE20-E685415771FF}"/>
    <dgm:cxn modelId="{0D5E3FFF-66B0-1F4D-8B1A-AE1D4E9DF45F}" srcId="{128F53F2-6C5C-FA4E-AB96-005832B60A71}" destId="{48A9CEEC-B606-654A-A8FC-888D4ADEC8C5}" srcOrd="4" destOrd="0" parTransId="{683549D0-565F-8049-970B-DD45192E3F69}" sibTransId="{EB1FC3CC-41B1-AF4A-931B-4C60EFF13791}"/>
    <dgm:cxn modelId="{08505D03-2FB4-4899-9F30-21E90AD2A923}" type="presOf" srcId="{33DED3CA-058B-4540-A7A3-7AC547FB80AF}" destId="{2BBB8125-61A2-4740-B13A-60DBB8098BC3}" srcOrd="0" destOrd="0" presId="urn:microsoft.com/office/officeart/2005/8/layout/hierarchy1"/>
    <dgm:cxn modelId="{22696399-ACB1-4158-BA4A-2D35BAE987C5}" type="presOf" srcId="{C6070670-D0D7-47CC-B39C-79DE7DFF71BB}" destId="{56A3C8B6-473F-491B-A3B4-5E447ACA75F1}" srcOrd="0" destOrd="0" presId="urn:microsoft.com/office/officeart/2005/8/layout/hierarchy1"/>
    <dgm:cxn modelId="{225C1D05-B7D2-4CE8-B426-0B2F71D29B81}" type="presOf" srcId="{53605C7F-04B4-4A4A-B185-806C3F7F1FE4}" destId="{93BF1397-A621-1D40-8E1C-447650C74C83}" srcOrd="0" destOrd="0" presId="urn:microsoft.com/office/officeart/2005/8/layout/hierarchy1"/>
    <dgm:cxn modelId="{B2FC1AD2-C19C-42DA-BDE7-0F8326448F9E}" type="presOf" srcId="{CBA30B56-593B-5742-9F5F-0E53C16D5C1D}" destId="{D43C5D60-4532-BF4A-9432-EB5417E79BA2}" srcOrd="0" destOrd="0" presId="urn:microsoft.com/office/officeart/2005/8/layout/hierarchy1"/>
    <dgm:cxn modelId="{2E8EED26-6F05-4F00-8586-F0A11313E31B}" type="presOf" srcId="{DFBB403F-90C6-194C-A794-57BB13A4A7DE}" destId="{07067F7E-2DD5-594F-86E1-F9B04979FD18}" srcOrd="0" destOrd="0" presId="urn:microsoft.com/office/officeart/2005/8/layout/hierarchy1"/>
    <dgm:cxn modelId="{330E97E6-85AE-4BB8-9CBA-71A8991756AB}" type="presOf" srcId="{9D990E16-043F-47D2-A7B9-AA6834FFBDFC}" destId="{5E1E0679-99B6-407A-8C08-2B23AB7CA14F}" srcOrd="0" destOrd="0" presId="urn:microsoft.com/office/officeart/2005/8/layout/hierarchy1"/>
    <dgm:cxn modelId="{0722BA4D-F530-434F-B620-1D7818FF8F5E}" type="presOf" srcId="{759DF864-CCEC-D94F-9E2A-7B0F14A5914C}" destId="{7BEBAA58-2D02-ED4E-A392-B6F7030361C1}" srcOrd="0" destOrd="0" presId="urn:microsoft.com/office/officeart/2005/8/layout/hierarchy1"/>
    <dgm:cxn modelId="{B4174EE3-9145-4A7D-B0BC-9935EF3B785E}" type="presOf" srcId="{48A9CEEC-B606-654A-A8FC-888D4ADEC8C5}" destId="{6C686246-5842-A641-B42B-87294864562B}" srcOrd="0" destOrd="0" presId="urn:microsoft.com/office/officeart/2005/8/layout/hierarchy1"/>
    <dgm:cxn modelId="{82719F5B-1232-49B0-A70F-4F6DAA11C4F8}" type="presOf" srcId="{1800BE4E-09F4-4446-A205-A4DD56EF1D7F}" destId="{AFECAC3C-2C10-7C40-8EFB-00AC888077C9}" srcOrd="0" destOrd="0" presId="urn:microsoft.com/office/officeart/2005/8/layout/hierarchy1"/>
    <dgm:cxn modelId="{D5AA244F-5C30-45D7-91CA-47B46E7D7D28}" type="presOf" srcId="{3D836F21-45EE-44E3-8E03-5F7048722C45}" destId="{0E5AC0E9-5363-437D-BCF8-ADADB8D79CB2}" srcOrd="0" destOrd="0" presId="urn:microsoft.com/office/officeart/2005/8/layout/hierarchy1"/>
    <dgm:cxn modelId="{02A7B543-6023-4714-B942-AE41ECAB7EAA}" type="presOf" srcId="{C64CABC7-A517-2440-BA61-D48A60B51F1D}" destId="{D5E18C81-154B-364B-9B61-D075503DC0E5}" srcOrd="0" destOrd="0" presId="urn:microsoft.com/office/officeart/2005/8/layout/hierarchy1"/>
    <dgm:cxn modelId="{83B4E448-DBF0-4796-AEC6-8D75B4798F61}" srcId="{35DAF7DC-51EA-BD40-A878-F19B6A956F9F}" destId="{9D990E16-043F-47D2-A7B9-AA6834FFBDFC}" srcOrd="1" destOrd="0" parTransId="{A896087E-B223-41DC-8B73-6F3963933C23}" sibTransId="{F30596B1-6D23-408A-89A8-11D529A8F9C0}"/>
    <dgm:cxn modelId="{BB3EAF20-195D-0845-943E-F72F37D5A7A8}" srcId="{22FC6F09-0607-DA45-BDA0-826601483BB2}" destId="{CBA30B56-593B-5742-9F5F-0E53C16D5C1D}" srcOrd="0" destOrd="0" parTransId="{B3EC787E-D9CF-AE45-8E22-154219116421}" sibTransId="{55C3175B-4185-4546-A638-C946D0F2085D}"/>
    <dgm:cxn modelId="{CB0F9A51-C5F4-4A70-8FE8-2BD510D8ED60}" type="presOf" srcId="{B3EC787E-D9CF-AE45-8E22-154219116421}" destId="{1BDDF87D-6D5F-EA48-AF86-98A883B39104}" srcOrd="0" destOrd="0" presId="urn:microsoft.com/office/officeart/2005/8/layout/hierarchy1"/>
    <dgm:cxn modelId="{375ACD5F-C9D7-4F6F-9212-0CD1C566CCF1}" type="presOf" srcId="{8C6DD16E-D230-404E-B76C-8A83E65633E8}" destId="{9612B174-BB19-6C4D-9793-A9DD18AE75B2}" srcOrd="0" destOrd="0" presId="urn:microsoft.com/office/officeart/2005/8/layout/hierarchy1"/>
    <dgm:cxn modelId="{E236651A-1044-45D7-B0FF-FC12F2AA09E4}" srcId="{22FC6F09-0607-DA45-BDA0-826601483BB2}" destId="{6D6FE68F-8041-4323-AFE4-6563CA972071}" srcOrd="1" destOrd="0" parTransId="{64A28A3E-D75C-41B9-A4AC-6C537E2FECA6}" sibTransId="{4E10E80B-5A2B-4175-BD4A-54E1FB0FDAE6}"/>
    <dgm:cxn modelId="{3DC97D28-C457-40E5-B670-FFDCD3849D79}" type="presOf" srcId="{73001DAA-1D25-FD47-9FA8-8A2C51D64F67}" destId="{9D504566-D6C0-6148-ACBE-90E9DC614F29}" srcOrd="0" destOrd="0" presId="urn:microsoft.com/office/officeart/2005/8/layout/hierarchy1"/>
    <dgm:cxn modelId="{901D5B07-C5FC-4485-A8D0-735A8C702422}" type="presOf" srcId="{1CD57C3B-81FD-8948-813C-0D9979862857}" destId="{7E414D3E-A1BB-E242-8B16-EFAE9A049192}" srcOrd="0" destOrd="0" presId="urn:microsoft.com/office/officeart/2005/8/layout/hierarchy1"/>
    <dgm:cxn modelId="{0C8C935E-61C1-4BD9-AD40-0F9A0A91DD89}" type="presOf" srcId="{15915BA2-1E7E-3945-9972-A254884D6521}" destId="{5F2FAE23-FF5A-0B45-8871-83019C54B555}" srcOrd="0" destOrd="0" presId="urn:microsoft.com/office/officeart/2005/8/layout/hierarchy1"/>
    <dgm:cxn modelId="{200D6F19-846A-F245-90DC-40E8813AA953}" srcId="{0C9C60CD-D5BA-CE4A-8236-07DAF6E431ED}" destId="{35DAF7DC-51EA-BD40-A878-F19B6A956F9F}" srcOrd="0" destOrd="0" parTransId="{1540F2A9-D2A4-3943-8696-BAFA246D2D50}" sibTransId="{7D34698C-B42D-9844-A49E-944C36F5E9F7}"/>
    <dgm:cxn modelId="{9012F002-443A-0F4A-A6AF-BB7344E2A8DE}" srcId="{B6C7D612-23C5-3E44-B919-F8262A344C25}" destId="{02766A31-A54B-B140-88FE-707A4463F705}" srcOrd="0" destOrd="0" parTransId="{CD30EE15-BB08-B54D-9E6F-1391FD4BD922}" sibTransId="{860DA04F-D216-A840-A153-536CBFBAD05D}"/>
    <dgm:cxn modelId="{85455A0C-130E-491C-AC68-4C6D7843444F}" type="presOf" srcId="{B6C7D612-23C5-3E44-B919-F8262A344C25}" destId="{E096779F-57FB-7B4C-8D70-25295230375E}" srcOrd="0" destOrd="0" presId="urn:microsoft.com/office/officeart/2005/8/layout/hierarchy1"/>
    <dgm:cxn modelId="{47953498-BB71-4852-B6CC-F02B2DA3D471}" type="presOf" srcId="{1540F2A9-D2A4-3943-8696-BAFA246D2D50}" destId="{0A87A79E-5415-A84B-8678-8CB0A8817711}" srcOrd="0" destOrd="0" presId="urn:microsoft.com/office/officeart/2005/8/layout/hierarchy1"/>
    <dgm:cxn modelId="{0F89417B-D0E7-454C-8620-8135444B75DE}" type="presOf" srcId="{466EA0C8-6284-4591-8404-C190379B1FC5}" destId="{CE6E246E-14CC-4883-8A11-3F6FFEF60EDC}" srcOrd="0" destOrd="0" presId="urn:microsoft.com/office/officeart/2005/8/layout/hierarchy1"/>
    <dgm:cxn modelId="{7699342D-C4D4-415F-8678-54B95D3D1CFC}" type="presParOf" srcId="{D5E18C81-154B-364B-9B61-D075503DC0E5}" destId="{A97E1D4C-C6E5-A849-974F-A93EE98AE4A0}" srcOrd="0" destOrd="0" presId="urn:microsoft.com/office/officeart/2005/8/layout/hierarchy1"/>
    <dgm:cxn modelId="{CA422E38-91E7-40BB-9779-4B74DA979EA8}" type="presParOf" srcId="{A97E1D4C-C6E5-A849-974F-A93EE98AE4A0}" destId="{45447CC3-8DED-FC4D-9C40-F137CB027851}" srcOrd="0" destOrd="0" presId="urn:microsoft.com/office/officeart/2005/8/layout/hierarchy1"/>
    <dgm:cxn modelId="{69F1641F-CCE6-48F3-83CD-5B45200CFF5D}" type="presParOf" srcId="{45447CC3-8DED-FC4D-9C40-F137CB027851}" destId="{7190906D-FE99-EF4B-9DA1-F54965DA2369}" srcOrd="0" destOrd="0" presId="urn:microsoft.com/office/officeart/2005/8/layout/hierarchy1"/>
    <dgm:cxn modelId="{2FF78986-E121-4637-90AB-109F1D676832}" type="presParOf" srcId="{45447CC3-8DED-FC4D-9C40-F137CB027851}" destId="{0A95B1ED-EFAD-034C-9FE7-5DF4F7871F5E}" srcOrd="1" destOrd="0" presId="urn:microsoft.com/office/officeart/2005/8/layout/hierarchy1"/>
    <dgm:cxn modelId="{16E9B743-5372-461C-B1CC-126A5DC8C9B3}" type="presParOf" srcId="{A97E1D4C-C6E5-A849-974F-A93EE98AE4A0}" destId="{526F3256-38B6-F44B-AD41-F40FBEFFA530}" srcOrd="1" destOrd="0" presId="urn:microsoft.com/office/officeart/2005/8/layout/hierarchy1"/>
    <dgm:cxn modelId="{8727063B-91B8-447D-BABA-4AD68A942513}" type="presParOf" srcId="{526F3256-38B6-F44B-AD41-F40FBEFFA530}" destId="{7E414D3E-A1BB-E242-8B16-EFAE9A049192}" srcOrd="0" destOrd="0" presId="urn:microsoft.com/office/officeart/2005/8/layout/hierarchy1"/>
    <dgm:cxn modelId="{0BF44C04-CEAD-4876-9ACF-003C56312AA5}" type="presParOf" srcId="{526F3256-38B6-F44B-AD41-F40FBEFFA530}" destId="{84842D12-5FF6-1744-9FC2-3F883A65A779}" srcOrd="1" destOrd="0" presId="urn:microsoft.com/office/officeart/2005/8/layout/hierarchy1"/>
    <dgm:cxn modelId="{C2C9D77E-AAB9-4B17-B297-62817172D835}" type="presParOf" srcId="{84842D12-5FF6-1744-9FC2-3F883A65A779}" destId="{E85FF86D-8C6B-B24E-BA8E-D8DA086B5947}" srcOrd="0" destOrd="0" presId="urn:microsoft.com/office/officeart/2005/8/layout/hierarchy1"/>
    <dgm:cxn modelId="{4639C096-CAB1-4AB1-953A-A0B03A4CD57F}" type="presParOf" srcId="{E85FF86D-8C6B-B24E-BA8E-D8DA086B5947}" destId="{27E5D6E4-314E-974B-AD5C-5ED2852CF73A}" srcOrd="0" destOrd="0" presId="urn:microsoft.com/office/officeart/2005/8/layout/hierarchy1"/>
    <dgm:cxn modelId="{9EE00385-F02E-4BCE-A0EA-BE4ADCDD1AF5}" type="presParOf" srcId="{E85FF86D-8C6B-B24E-BA8E-D8DA086B5947}" destId="{9612B174-BB19-6C4D-9793-A9DD18AE75B2}" srcOrd="1" destOrd="0" presId="urn:microsoft.com/office/officeart/2005/8/layout/hierarchy1"/>
    <dgm:cxn modelId="{7B808E78-75EA-4F7C-B195-9C5F4C6F9C91}" type="presParOf" srcId="{84842D12-5FF6-1744-9FC2-3F883A65A779}" destId="{FA5765A4-CE56-E44C-9E7D-BA577387C506}" srcOrd="1" destOrd="0" presId="urn:microsoft.com/office/officeart/2005/8/layout/hierarchy1"/>
    <dgm:cxn modelId="{CB66E200-A303-4DCB-9400-32399ED3592B}" type="presParOf" srcId="{FA5765A4-CE56-E44C-9E7D-BA577387C506}" destId="{723E4D86-4A2D-F34E-92B9-2308772302AA}" srcOrd="0" destOrd="0" presId="urn:microsoft.com/office/officeart/2005/8/layout/hierarchy1"/>
    <dgm:cxn modelId="{D4C83B95-DB1F-4BEA-BF45-ACDEB05C32B2}" type="presParOf" srcId="{FA5765A4-CE56-E44C-9E7D-BA577387C506}" destId="{6500AA6F-3051-5B46-8CA2-256A67F7B014}" srcOrd="1" destOrd="0" presId="urn:microsoft.com/office/officeart/2005/8/layout/hierarchy1"/>
    <dgm:cxn modelId="{6A378637-5531-4225-9A01-0C0032975812}" type="presParOf" srcId="{6500AA6F-3051-5B46-8CA2-256A67F7B014}" destId="{264CA4EA-1880-D642-8155-411FBC972624}" srcOrd="0" destOrd="0" presId="urn:microsoft.com/office/officeart/2005/8/layout/hierarchy1"/>
    <dgm:cxn modelId="{05369D25-6695-483E-B6F6-B9C58FFA8F15}" type="presParOf" srcId="{264CA4EA-1880-D642-8155-411FBC972624}" destId="{410E205D-5DDC-E941-970B-81F87644A6C7}" srcOrd="0" destOrd="0" presId="urn:microsoft.com/office/officeart/2005/8/layout/hierarchy1"/>
    <dgm:cxn modelId="{7EC322DA-9CA4-4F6E-8399-538CC4AFFC66}" type="presParOf" srcId="{264CA4EA-1880-D642-8155-411FBC972624}" destId="{7BEBAA58-2D02-ED4E-A392-B6F7030361C1}" srcOrd="1" destOrd="0" presId="urn:microsoft.com/office/officeart/2005/8/layout/hierarchy1"/>
    <dgm:cxn modelId="{BDBE33C9-E57C-477B-9293-EE189A939B59}" type="presParOf" srcId="{6500AA6F-3051-5B46-8CA2-256A67F7B014}" destId="{ABB1E0EF-8044-6340-98A1-5595CAB957FB}" srcOrd="1" destOrd="0" presId="urn:microsoft.com/office/officeart/2005/8/layout/hierarchy1"/>
    <dgm:cxn modelId="{879073B4-CCB3-4A96-ACF5-56E752D80EC6}" type="presParOf" srcId="{ABB1E0EF-8044-6340-98A1-5595CAB957FB}" destId="{BBA07D24-A1F3-694E-8BF7-87C1D9E54430}" srcOrd="0" destOrd="0" presId="urn:microsoft.com/office/officeart/2005/8/layout/hierarchy1"/>
    <dgm:cxn modelId="{513C027E-36C9-4B78-BFE5-2EA4067B446A}" type="presParOf" srcId="{ABB1E0EF-8044-6340-98A1-5595CAB957FB}" destId="{6FE871D5-B6B5-2848-872C-58918CD9FC1B}" srcOrd="1" destOrd="0" presId="urn:microsoft.com/office/officeart/2005/8/layout/hierarchy1"/>
    <dgm:cxn modelId="{6970691B-D13E-4D43-8DB5-1E37B76D3F53}" type="presParOf" srcId="{6FE871D5-B6B5-2848-872C-58918CD9FC1B}" destId="{93F1BC6B-060F-5F44-86AF-A00BAEA2C963}" srcOrd="0" destOrd="0" presId="urn:microsoft.com/office/officeart/2005/8/layout/hierarchy1"/>
    <dgm:cxn modelId="{B95BF6D9-6415-40E1-9F49-0E6761C08DF2}" type="presParOf" srcId="{93F1BC6B-060F-5F44-86AF-A00BAEA2C963}" destId="{0FEDE7F3-A366-AB4C-BD70-418017E5C7C2}" srcOrd="0" destOrd="0" presId="urn:microsoft.com/office/officeart/2005/8/layout/hierarchy1"/>
    <dgm:cxn modelId="{F76CB17C-FBD3-42A0-B39F-949B590B3CF9}" type="presParOf" srcId="{93F1BC6B-060F-5F44-86AF-A00BAEA2C963}" destId="{CB748031-CC96-DE49-B699-E2BB72A605C7}" srcOrd="1" destOrd="0" presId="urn:microsoft.com/office/officeart/2005/8/layout/hierarchy1"/>
    <dgm:cxn modelId="{97EDD03C-5C8E-448A-AA87-02E3F659D493}" type="presParOf" srcId="{6FE871D5-B6B5-2848-872C-58918CD9FC1B}" destId="{687C04DE-0AA7-AE49-8A15-F81A34D27860}" srcOrd="1" destOrd="0" presId="urn:microsoft.com/office/officeart/2005/8/layout/hierarchy1"/>
    <dgm:cxn modelId="{EDE0E4CB-B683-4F52-BAE2-5801A34FB960}" type="presParOf" srcId="{ABB1E0EF-8044-6340-98A1-5595CAB957FB}" destId="{407DCD20-4CCD-4C0A-BAA9-07D294AB97DA}" srcOrd="2" destOrd="0" presId="urn:microsoft.com/office/officeart/2005/8/layout/hierarchy1"/>
    <dgm:cxn modelId="{261AE925-EFFF-44EA-BE69-06466A8E2B08}" type="presParOf" srcId="{ABB1E0EF-8044-6340-98A1-5595CAB957FB}" destId="{D0BF2802-A5E0-4D99-8426-38415E22D925}" srcOrd="3" destOrd="0" presId="urn:microsoft.com/office/officeart/2005/8/layout/hierarchy1"/>
    <dgm:cxn modelId="{F1A89DC4-B48F-4475-979E-E5C1ACB738FF}" type="presParOf" srcId="{D0BF2802-A5E0-4D99-8426-38415E22D925}" destId="{406787F6-2C84-4C36-B188-9C13ADA0D4BB}" srcOrd="0" destOrd="0" presId="urn:microsoft.com/office/officeart/2005/8/layout/hierarchy1"/>
    <dgm:cxn modelId="{23497A97-69BC-43AE-8B2D-C1122C128C54}" type="presParOf" srcId="{406787F6-2C84-4C36-B188-9C13ADA0D4BB}" destId="{7F1DA8C4-DED8-41DF-93E4-80B5C6C273AC}" srcOrd="0" destOrd="0" presId="urn:microsoft.com/office/officeart/2005/8/layout/hierarchy1"/>
    <dgm:cxn modelId="{C2499A2C-2F2F-42A9-A7AF-B0246B20042E}" type="presParOf" srcId="{406787F6-2C84-4C36-B188-9C13ADA0D4BB}" destId="{462338EF-7661-4A9A-AB87-E4E22C7A24B3}" srcOrd="1" destOrd="0" presId="urn:microsoft.com/office/officeart/2005/8/layout/hierarchy1"/>
    <dgm:cxn modelId="{0DA75147-B817-4B5F-9468-2BA8E6B1C4CE}" type="presParOf" srcId="{D0BF2802-A5E0-4D99-8426-38415E22D925}" destId="{4D6E2AA3-FDB9-47CE-8814-734278771552}" srcOrd="1" destOrd="0" presId="urn:microsoft.com/office/officeart/2005/8/layout/hierarchy1"/>
    <dgm:cxn modelId="{9F707440-8761-44E1-9057-F59EBBD25C42}" type="presParOf" srcId="{526F3256-38B6-F44B-AD41-F40FBEFFA530}" destId="{CCE18FB4-8066-444E-AFE9-715739CE1A04}" srcOrd="2" destOrd="0" presId="urn:microsoft.com/office/officeart/2005/8/layout/hierarchy1"/>
    <dgm:cxn modelId="{5CF31BD5-FE82-4BED-980C-330329D7D63A}" type="presParOf" srcId="{526F3256-38B6-F44B-AD41-F40FBEFFA530}" destId="{548F80B7-5BC9-3C4A-9E7C-CC811E7CC659}" srcOrd="3" destOrd="0" presId="urn:microsoft.com/office/officeart/2005/8/layout/hierarchy1"/>
    <dgm:cxn modelId="{F1179102-DCD1-44C0-9A75-BFD49E0BF234}" type="presParOf" srcId="{548F80B7-5BC9-3C4A-9E7C-CC811E7CC659}" destId="{17B1E88C-FCC5-ED47-AE22-5869AD531CEF}" srcOrd="0" destOrd="0" presId="urn:microsoft.com/office/officeart/2005/8/layout/hierarchy1"/>
    <dgm:cxn modelId="{F26BD455-502D-4196-9642-59499EB95A0F}" type="presParOf" srcId="{17B1E88C-FCC5-ED47-AE22-5869AD531CEF}" destId="{8D59543C-FC37-B04F-8B66-E288678C0874}" srcOrd="0" destOrd="0" presId="urn:microsoft.com/office/officeart/2005/8/layout/hierarchy1"/>
    <dgm:cxn modelId="{B9FCAB30-0B68-40AF-92C5-AF691086DDED}" type="presParOf" srcId="{17B1E88C-FCC5-ED47-AE22-5869AD531CEF}" destId="{AAA4A61D-55E2-A04D-A972-8D3D061DB2E2}" srcOrd="1" destOrd="0" presId="urn:microsoft.com/office/officeart/2005/8/layout/hierarchy1"/>
    <dgm:cxn modelId="{933B328A-14E5-41ED-B4B5-79F3ACC0F853}" type="presParOf" srcId="{548F80B7-5BC9-3C4A-9E7C-CC811E7CC659}" destId="{EEB112F2-AA46-7A4C-84E5-33A953D80C9D}" srcOrd="1" destOrd="0" presId="urn:microsoft.com/office/officeart/2005/8/layout/hierarchy1"/>
    <dgm:cxn modelId="{7C2FECD1-69C6-45E9-A563-5DE444887FEE}" type="presParOf" srcId="{EEB112F2-AA46-7A4C-84E5-33A953D80C9D}" destId="{216D2B14-5401-104C-965E-24778FC4043F}" srcOrd="0" destOrd="0" presId="urn:microsoft.com/office/officeart/2005/8/layout/hierarchy1"/>
    <dgm:cxn modelId="{31A677DA-A038-4DB0-A40E-D84BEACAE968}" type="presParOf" srcId="{EEB112F2-AA46-7A4C-84E5-33A953D80C9D}" destId="{3CA45889-4B43-5840-A1E3-8F2A7AEA5E06}" srcOrd="1" destOrd="0" presId="urn:microsoft.com/office/officeart/2005/8/layout/hierarchy1"/>
    <dgm:cxn modelId="{0848C226-EF43-41F3-89E8-698A8C6EFC39}" type="presParOf" srcId="{3CA45889-4B43-5840-A1E3-8F2A7AEA5E06}" destId="{4CD49A7C-3C00-A345-A778-30C921AD85A4}" srcOrd="0" destOrd="0" presId="urn:microsoft.com/office/officeart/2005/8/layout/hierarchy1"/>
    <dgm:cxn modelId="{BFDD47C7-189C-4EAF-8ADA-812BC509FEA8}" type="presParOf" srcId="{4CD49A7C-3C00-A345-A778-30C921AD85A4}" destId="{62BDEA4C-4604-CF4B-9414-5D0047BAE0E6}" srcOrd="0" destOrd="0" presId="urn:microsoft.com/office/officeart/2005/8/layout/hierarchy1"/>
    <dgm:cxn modelId="{EA342A1D-7482-48AE-B770-EA65C81556B9}" type="presParOf" srcId="{4CD49A7C-3C00-A345-A778-30C921AD85A4}" destId="{B7D25570-BD20-1F45-AC1B-6F03BDE0F822}" srcOrd="1" destOrd="0" presId="urn:microsoft.com/office/officeart/2005/8/layout/hierarchy1"/>
    <dgm:cxn modelId="{CC5246B8-0263-4CEE-975C-E785787C3A6A}" type="presParOf" srcId="{3CA45889-4B43-5840-A1E3-8F2A7AEA5E06}" destId="{CF78190B-05DC-764C-A07D-ABBD9BB405F4}" srcOrd="1" destOrd="0" presId="urn:microsoft.com/office/officeart/2005/8/layout/hierarchy1"/>
    <dgm:cxn modelId="{62B56DB1-3B0A-4529-B8BF-07C6C7EDED27}" type="presParOf" srcId="{CF78190B-05DC-764C-A07D-ABBD9BB405F4}" destId="{1BDDF87D-6D5F-EA48-AF86-98A883B39104}" srcOrd="0" destOrd="0" presId="urn:microsoft.com/office/officeart/2005/8/layout/hierarchy1"/>
    <dgm:cxn modelId="{D970B97A-D642-4C15-A324-98238CE300CA}" type="presParOf" srcId="{CF78190B-05DC-764C-A07D-ABBD9BB405F4}" destId="{FC107B5A-3526-C642-8672-41DACC929A4E}" srcOrd="1" destOrd="0" presId="urn:microsoft.com/office/officeart/2005/8/layout/hierarchy1"/>
    <dgm:cxn modelId="{510B54E2-1780-4B75-812B-C25D12D2C1CC}" type="presParOf" srcId="{FC107B5A-3526-C642-8672-41DACC929A4E}" destId="{76B46E5D-523A-5F4D-8D46-1F94B129DD21}" srcOrd="0" destOrd="0" presId="urn:microsoft.com/office/officeart/2005/8/layout/hierarchy1"/>
    <dgm:cxn modelId="{E59ABFDA-C7AF-4997-8C43-56F129D436A2}" type="presParOf" srcId="{76B46E5D-523A-5F4D-8D46-1F94B129DD21}" destId="{E4408A9D-BB79-1C46-8475-EF0FEEAF612A}" srcOrd="0" destOrd="0" presId="urn:microsoft.com/office/officeart/2005/8/layout/hierarchy1"/>
    <dgm:cxn modelId="{E25E03EA-D267-460D-BFD0-BE8347DAC46B}" type="presParOf" srcId="{76B46E5D-523A-5F4D-8D46-1F94B129DD21}" destId="{D43C5D60-4532-BF4A-9432-EB5417E79BA2}" srcOrd="1" destOrd="0" presId="urn:microsoft.com/office/officeart/2005/8/layout/hierarchy1"/>
    <dgm:cxn modelId="{BF8D4372-7AF8-450F-B54A-FF78730189DC}" type="presParOf" srcId="{FC107B5A-3526-C642-8672-41DACC929A4E}" destId="{A6A01FEB-6A3A-BF4E-9A00-B6FEC0DC04CC}" srcOrd="1" destOrd="0" presId="urn:microsoft.com/office/officeart/2005/8/layout/hierarchy1"/>
    <dgm:cxn modelId="{FF606A48-8585-4F3B-86E2-FED45EC7C1A7}" type="presParOf" srcId="{CF78190B-05DC-764C-A07D-ABBD9BB405F4}" destId="{ED12143D-E9E8-4F7F-89B8-CE43C76C60E3}" srcOrd="2" destOrd="0" presId="urn:microsoft.com/office/officeart/2005/8/layout/hierarchy1"/>
    <dgm:cxn modelId="{89BCC1F7-38AF-499F-9F21-33AADC406976}" type="presParOf" srcId="{CF78190B-05DC-764C-A07D-ABBD9BB405F4}" destId="{2F10F4C9-63D3-4535-906C-83F68018F3A5}" srcOrd="3" destOrd="0" presId="urn:microsoft.com/office/officeart/2005/8/layout/hierarchy1"/>
    <dgm:cxn modelId="{9DD738DD-E6A7-484C-9B65-A4E6968DF387}" type="presParOf" srcId="{2F10F4C9-63D3-4535-906C-83F68018F3A5}" destId="{44EAB8BD-C6F9-435E-8008-A9206689CA96}" srcOrd="0" destOrd="0" presId="urn:microsoft.com/office/officeart/2005/8/layout/hierarchy1"/>
    <dgm:cxn modelId="{6F2F8055-7A08-41FC-A2FB-A4B3A7F965FD}" type="presParOf" srcId="{44EAB8BD-C6F9-435E-8008-A9206689CA96}" destId="{5418B923-20A7-4D2A-8098-0C7B9F2E91AF}" srcOrd="0" destOrd="0" presId="urn:microsoft.com/office/officeart/2005/8/layout/hierarchy1"/>
    <dgm:cxn modelId="{04401C40-BBA9-40BA-88C0-C43FC930C2B2}" type="presParOf" srcId="{44EAB8BD-C6F9-435E-8008-A9206689CA96}" destId="{122F0828-0991-4B59-8466-EA49FCCAF7B8}" srcOrd="1" destOrd="0" presId="urn:microsoft.com/office/officeart/2005/8/layout/hierarchy1"/>
    <dgm:cxn modelId="{47379ABE-4BAF-4A98-9213-E59063502B73}" type="presParOf" srcId="{2F10F4C9-63D3-4535-906C-83F68018F3A5}" destId="{BCB651E8-263C-4E53-81D5-88967045D74A}" srcOrd="1" destOrd="0" presId="urn:microsoft.com/office/officeart/2005/8/layout/hierarchy1"/>
    <dgm:cxn modelId="{EC127E9C-978F-488E-BBEF-10F5B722AFEB}" type="presParOf" srcId="{526F3256-38B6-F44B-AD41-F40FBEFFA530}" destId="{5F2FAE23-FF5A-0B45-8871-83019C54B555}" srcOrd="4" destOrd="0" presId="urn:microsoft.com/office/officeart/2005/8/layout/hierarchy1"/>
    <dgm:cxn modelId="{6F9366BC-C01F-4B90-AF60-72C950A01A3C}" type="presParOf" srcId="{526F3256-38B6-F44B-AD41-F40FBEFFA530}" destId="{3B04A583-456F-3C43-B132-7E21F4A6CB49}" srcOrd="5" destOrd="0" presId="urn:microsoft.com/office/officeart/2005/8/layout/hierarchy1"/>
    <dgm:cxn modelId="{CBF16D04-36B6-4D51-A60D-40A3E1C505E7}" type="presParOf" srcId="{3B04A583-456F-3C43-B132-7E21F4A6CB49}" destId="{961D2087-401B-7742-A976-865A58651000}" srcOrd="0" destOrd="0" presId="urn:microsoft.com/office/officeart/2005/8/layout/hierarchy1"/>
    <dgm:cxn modelId="{946217E8-217B-4AA2-B329-6B0A38B8D017}" type="presParOf" srcId="{961D2087-401B-7742-A976-865A58651000}" destId="{26878F82-00BF-C649-B19F-D7982F0A8907}" srcOrd="0" destOrd="0" presId="urn:microsoft.com/office/officeart/2005/8/layout/hierarchy1"/>
    <dgm:cxn modelId="{7FF4EF18-0716-477F-B508-A28566F4A6C4}" type="presParOf" srcId="{961D2087-401B-7742-A976-865A58651000}" destId="{5F442E35-F129-434D-A635-D9372E534BD7}" srcOrd="1" destOrd="0" presId="urn:microsoft.com/office/officeart/2005/8/layout/hierarchy1"/>
    <dgm:cxn modelId="{BC833048-8649-49B8-ADE3-4A6DF3509403}" type="presParOf" srcId="{3B04A583-456F-3C43-B132-7E21F4A6CB49}" destId="{84C9AD79-F740-204D-B052-90AC4FEDE60A}" srcOrd="1" destOrd="0" presId="urn:microsoft.com/office/officeart/2005/8/layout/hierarchy1"/>
    <dgm:cxn modelId="{4D00F88D-70C3-4874-9D38-3D326EC6E5B7}" type="presParOf" srcId="{84C9AD79-F740-204D-B052-90AC4FEDE60A}" destId="{0A87A79E-5415-A84B-8678-8CB0A8817711}" srcOrd="0" destOrd="0" presId="urn:microsoft.com/office/officeart/2005/8/layout/hierarchy1"/>
    <dgm:cxn modelId="{948201D3-1790-4CEB-B56C-040F972510EC}" type="presParOf" srcId="{84C9AD79-F740-204D-B052-90AC4FEDE60A}" destId="{2C609740-4867-214A-B7BE-3FE4D6EC16A4}" srcOrd="1" destOrd="0" presId="urn:microsoft.com/office/officeart/2005/8/layout/hierarchy1"/>
    <dgm:cxn modelId="{FE4FC73F-2672-4246-B102-6AD7038CEFAD}" type="presParOf" srcId="{2C609740-4867-214A-B7BE-3FE4D6EC16A4}" destId="{69615C61-1789-6049-BCB8-964B1458E7AE}" srcOrd="0" destOrd="0" presId="urn:microsoft.com/office/officeart/2005/8/layout/hierarchy1"/>
    <dgm:cxn modelId="{34A637E9-6B84-45EE-9B40-BAF6717C3BFE}" type="presParOf" srcId="{69615C61-1789-6049-BCB8-964B1458E7AE}" destId="{EF67A552-885B-2348-8212-260EC6A98B28}" srcOrd="0" destOrd="0" presId="urn:microsoft.com/office/officeart/2005/8/layout/hierarchy1"/>
    <dgm:cxn modelId="{84241DD5-D6A1-4D0F-BFCE-4481892F7B75}" type="presParOf" srcId="{69615C61-1789-6049-BCB8-964B1458E7AE}" destId="{DD590354-B608-AD4A-9F33-53CE6E4C952E}" srcOrd="1" destOrd="0" presId="urn:microsoft.com/office/officeart/2005/8/layout/hierarchy1"/>
    <dgm:cxn modelId="{B917FCB8-3E7F-4013-B271-F41A43648EED}" type="presParOf" srcId="{2C609740-4867-214A-B7BE-3FE4D6EC16A4}" destId="{AF73FAED-13CC-1246-8DA5-1AD384F39D9F}" srcOrd="1" destOrd="0" presId="urn:microsoft.com/office/officeart/2005/8/layout/hierarchy1"/>
    <dgm:cxn modelId="{9E85950C-588E-4C3B-B976-886F1B7434D8}" type="presParOf" srcId="{AF73FAED-13CC-1246-8DA5-1AD384F39D9F}" destId="{F780C8F7-61A9-8C4A-91D0-B785D5A2179C}" srcOrd="0" destOrd="0" presId="urn:microsoft.com/office/officeart/2005/8/layout/hierarchy1"/>
    <dgm:cxn modelId="{E8A6A814-965B-4B9C-9624-7F62773DC8D5}" type="presParOf" srcId="{AF73FAED-13CC-1246-8DA5-1AD384F39D9F}" destId="{08B587CC-D421-1C4C-9D9D-E2515A6E6AC7}" srcOrd="1" destOrd="0" presId="urn:microsoft.com/office/officeart/2005/8/layout/hierarchy1"/>
    <dgm:cxn modelId="{7A83A45E-9CE9-4865-A8A9-C8040854AB21}" type="presParOf" srcId="{08B587CC-D421-1C4C-9D9D-E2515A6E6AC7}" destId="{B8D9A49B-4D53-5F44-87E8-CA7EB3037809}" srcOrd="0" destOrd="0" presId="urn:microsoft.com/office/officeart/2005/8/layout/hierarchy1"/>
    <dgm:cxn modelId="{268A8DBE-52E9-4945-84C3-4A3D57DACB0E}" type="presParOf" srcId="{B8D9A49B-4D53-5F44-87E8-CA7EB3037809}" destId="{BDA20DF4-4A13-CF4E-B52C-EE72D38A6D71}" srcOrd="0" destOrd="0" presId="urn:microsoft.com/office/officeart/2005/8/layout/hierarchy1"/>
    <dgm:cxn modelId="{7FF2A18C-7E3B-4A2E-A8E3-FC1D77CB1B30}" type="presParOf" srcId="{B8D9A49B-4D53-5F44-87E8-CA7EB3037809}" destId="{AFECAC3C-2C10-7C40-8EFB-00AC888077C9}" srcOrd="1" destOrd="0" presId="urn:microsoft.com/office/officeart/2005/8/layout/hierarchy1"/>
    <dgm:cxn modelId="{CD875398-749F-436E-BAED-361842D3C615}" type="presParOf" srcId="{08B587CC-D421-1C4C-9D9D-E2515A6E6AC7}" destId="{37A8A4A7-717C-0347-9A35-6E0F7478356B}" srcOrd="1" destOrd="0" presId="urn:microsoft.com/office/officeart/2005/8/layout/hierarchy1"/>
    <dgm:cxn modelId="{2C855EFA-4BC9-4AD4-9131-93B78A4DFFF6}" type="presParOf" srcId="{AF73FAED-13CC-1246-8DA5-1AD384F39D9F}" destId="{09C50935-6C68-4526-8002-46E583F12B9C}" srcOrd="2" destOrd="0" presId="urn:microsoft.com/office/officeart/2005/8/layout/hierarchy1"/>
    <dgm:cxn modelId="{D9DB183F-FA5B-430A-91CC-A872CF846360}" type="presParOf" srcId="{AF73FAED-13CC-1246-8DA5-1AD384F39D9F}" destId="{8864AE5E-B9A2-4A75-9F2C-726077959764}" srcOrd="3" destOrd="0" presId="urn:microsoft.com/office/officeart/2005/8/layout/hierarchy1"/>
    <dgm:cxn modelId="{539529EE-6918-4714-9EFC-1800785297CC}" type="presParOf" srcId="{8864AE5E-B9A2-4A75-9F2C-726077959764}" destId="{FF783035-1691-4396-853F-ABB6B43B5C13}" srcOrd="0" destOrd="0" presId="urn:microsoft.com/office/officeart/2005/8/layout/hierarchy1"/>
    <dgm:cxn modelId="{C3A2966B-EA3B-4CD5-88A3-09379A18A12F}" type="presParOf" srcId="{FF783035-1691-4396-853F-ABB6B43B5C13}" destId="{FDD19F9C-C925-4E6C-8BA2-74FB858E917C}" srcOrd="0" destOrd="0" presId="urn:microsoft.com/office/officeart/2005/8/layout/hierarchy1"/>
    <dgm:cxn modelId="{E0FEE1A1-1DBB-426F-BC90-02E9AF0B3CC8}" type="presParOf" srcId="{FF783035-1691-4396-853F-ABB6B43B5C13}" destId="{5E1E0679-99B6-407A-8C08-2B23AB7CA14F}" srcOrd="1" destOrd="0" presId="urn:microsoft.com/office/officeart/2005/8/layout/hierarchy1"/>
    <dgm:cxn modelId="{D44F4743-4462-4107-A186-52ADBF868DF0}" type="presParOf" srcId="{8864AE5E-B9A2-4A75-9F2C-726077959764}" destId="{7BB78DFE-13DF-4F63-BC25-FAF9A5A6DE92}" srcOrd="1" destOrd="0" presId="urn:microsoft.com/office/officeart/2005/8/layout/hierarchy1"/>
    <dgm:cxn modelId="{DCBB6484-E6C4-49FE-AFE1-03715EB12B37}" type="presParOf" srcId="{526F3256-38B6-F44B-AD41-F40FBEFFA530}" destId="{9D504566-D6C0-6148-ACBE-90E9DC614F29}" srcOrd="6" destOrd="0" presId="urn:microsoft.com/office/officeart/2005/8/layout/hierarchy1"/>
    <dgm:cxn modelId="{0B40F5C1-3032-440C-86D4-B65841A8F4FA}" type="presParOf" srcId="{526F3256-38B6-F44B-AD41-F40FBEFFA530}" destId="{C195AA8F-E332-CE4C-938B-48EB9339447A}" srcOrd="7" destOrd="0" presId="urn:microsoft.com/office/officeart/2005/8/layout/hierarchy1"/>
    <dgm:cxn modelId="{0378F2D4-35CE-4B0D-9E27-7B66B6E2E68E}" type="presParOf" srcId="{C195AA8F-E332-CE4C-938B-48EB9339447A}" destId="{E8B979FA-2A8E-2E4B-8C35-0879E3DB293B}" srcOrd="0" destOrd="0" presId="urn:microsoft.com/office/officeart/2005/8/layout/hierarchy1"/>
    <dgm:cxn modelId="{264D57F5-CF1D-4870-B4EB-98AA6A61B751}" type="presParOf" srcId="{E8B979FA-2A8E-2E4B-8C35-0879E3DB293B}" destId="{A6A1F3D8-EC2C-6548-8719-3D0662B1BA96}" srcOrd="0" destOrd="0" presId="urn:microsoft.com/office/officeart/2005/8/layout/hierarchy1"/>
    <dgm:cxn modelId="{427028AE-853B-4FA8-9903-977456010D6E}" type="presParOf" srcId="{E8B979FA-2A8E-2E4B-8C35-0879E3DB293B}" destId="{2BBB8125-61A2-4740-B13A-60DBB8098BC3}" srcOrd="1" destOrd="0" presId="urn:microsoft.com/office/officeart/2005/8/layout/hierarchy1"/>
    <dgm:cxn modelId="{CB2DC2A9-EBF1-4743-9621-F3932373E073}" type="presParOf" srcId="{C195AA8F-E332-CE4C-938B-48EB9339447A}" destId="{6952C2CC-CD1E-6941-B133-477EE33463B1}" srcOrd="1" destOrd="0" presId="urn:microsoft.com/office/officeart/2005/8/layout/hierarchy1"/>
    <dgm:cxn modelId="{09BDFFFD-3CE3-4EEA-8E79-913806B814C7}" type="presParOf" srcId="{6952C2CC-CD1E-6941-B133-477EE33463B1}" destId="{8589157A-EC46-274A-8E6D-0F80F95B4F0D}" srcOrd="0" destOrd="0" presId="urn:microsoft.com/office/officeart/2005/8/layout/hierarchy1"/>
    <dgm:cxn modelId="{D32D4AD4-A4CE-4366-B1B2-1F9319692146}" type="presParOf" srcId="{6952C2CC-CD1E-6941-B133-477EE33463B1}" destId="{44C30536-2640-4F41-B01E-B43D0F71FEE8}" srcOrd="1" destOrd="0" presId="urn:microsoft.com/office/officeart/2005/8/layout/hierarchy1"/>
    <dgm:cxn modelId="{8E580DA1-D94C-4D2E-95A0-1C244C971755}" type="presParOf" srcId="{44C30536-2640-4F41-B01E-B43D0F71FEE8}" destId="{33D2337F-EC59-0C42-B2F1-0589B800E237}" srcOrd="0" destOrd="0" presId="urn:microsoft.com/office/officeart/2005/8/layout/hierarchy1"/>
    <dgm:cxn modelId="{53F55785-90E7-4CA4-B52E-B1292876FADD}" type="presParOf" srcId="{33D2337F-EC59-0C42-B2F1-0589B800E237}" destId="{688CE273-73EB-1F42-B4D4-03DBEF635D9F}" srcOrd="0" destOrd="0" presId="urn:microsoft.com/office/officeart/2005/8/layout/hierarchy1"/>
    <dgm:cxn modelId="{9A1298A9-0654-43B0-B8DA-860DD6A9B176}" type="presParOf" srcId="{33D2337F-EC59-0C42-B2F1-0589B800E237}" destId="{93BF1397-A621-1D40-8E1C-447650C74C83}" srcOrd="1" destOrd="0" presId="urn:microsoft.com/office/officeart/2005/8/layout/hierarchy1"/>
    <dgm:cxn modelId="{8A6AA8AB-D053-43CF-9D4C-ABABDF813F25}" type="presParOf" srcId="{44C30536-2640-4F41-B01E-B43D0F71FEE8}" destId="{C5F633D3-2787-FF42-B637-4A773E0AC898}" srcOrd="1" destOrd="0" presId="urn:microsoft.com/office/officeart/2005/8/layout/hierarchy1"/>
    <dgm:cxn modelId="{F1F1FE15-C356-44F3-AA26-F07230A58C06}" type="presParOf" srcId="{C5F633D3-2787-FF42-B637-4A773E0AC898}" destId="{15E2B5F7-6F7D-AF4C-BA44-CEC4E7C4140F}" srcOrd="0" destOrd="0" presId="urn:microsoft.com/office/officeart/2005/8/layout/hierarchy1"/>
    <dgm:cxn modelId="{EFB0093B-24C7-45C5-93AD-F391E2AE4AA2}" type="presParOf" srcId="{C5F633D3-2787-FF42-B637-4A773E0AC898}" destId="{DAAD9496-DB20-2543-B93C-9C5FC6F32671}" srcOrd="1" destOrd="0" presId="urn:microsoft.com/office/officeart/2005/8/layout/hierarchy1"/>
    <dgm:cxn modelId="{7E6AEB7C-8F4A-4B89-9592-3B076A23828A}" type="presParOf" srcId="{DAAD9496-DB20-2543-B93C-9C5FC6F32671}" destId="{B8558040-29DA-5045-99E1-6BA5FC1F2371}" srcOrd="0" destOrd="0" presId="urn:microsoft.com/office/officeart/2005/8/layout/hierarchy1"/>
    <dgm:cxn modelId="{31CE3DDB-8E6B-4058-98A7-F510A3D525A8}" type="presParOf" srcId="{B8558040-29DA-5045-99E1-6BA5FC1F2371}" destId="{6E59E164-E878-A840-9E8C-C1F99F28BE34}" srcOrd="0" destOrd="0" presId="urn:microsoft.com/office/officeart/2005/8/layout/hierarchy1"/>
    <dgm:cxn modelId="{E296A0E2-CBC2-4D68-8B90-21C6884D7C59}" type="presParOf" srcId="{B8558040-29DA-5045-99E1-6BA5FC1F2371}" destId="{51C9F4C8-2AF3-B940-A832-0804A82B7E03}" srcOrd="1" destOrd="0" presId="urn:microsoft.com/office/officeart/2005/8/layout/hierarchy1"/>
    <dgm:cxn modelId="{4A24409E-F9D0-43D0-BB77-2F50EB08E824}" type="presParOf" srcId="{DAAD9496-DB20-2543-B93C-9C5FC6F32671}" destId="{5718491B-03DE-084C-A94B-6B1A5B1C9637}" srcOrd="1" destOrd="0" presId="urn:microsoft.com/office/officeart/2005/8/layout/hierarchy1"/>
    <dgm:cxn modelId="{47A5625A-E031-43B7-A168-3FAAB4849A5B}" type="presParOf" srcId="{C5F633D3-2787-FF42-B637-4A773E0AC898}" destId="{CE6E246E-14CC-4883-8A11-3F6FFEF60EDC}" srcOrd="2" destOrd="0" presId="urn:microsoft.com/office/officeart/2005/8/layout/hierarchy1"/>
    <dgm:cxn modelId="{D9B670B0-040B-42F5-927C-8D99D9D97F47}" type="presParOf" srcId="{C5F633D3-2787-FF42-B637-4A773E0AC898}" destId="{C8282681-6771-4DB7-8C4F-755ABF98149A}" srcOrd="3" destOrd="0" presId="urn:microsoft.com/office/officeart/2005/8/layout/hierarchy1"/>
    <dgm:cxn modelId="{7BD87403-DAD2-4E5A-A746-E5F9F9F072B0}" type="presParOf" srcId="{C8282681-6771-4DB7-8C4F-755ABF98149A}" destId="{8F31657F-9D1D-48BA-A1BE-2B77453D7811}" srcOrd="0" destOrd="0" presId="urn:microsoft.com/office/officeart/2005/8/layout/hierarchy1"/>
    <dgm:cxn modelId="{F9836FBA-758A-4CD1-BE24-10DDF6592C99}" type="presParOf" srcId="{8F31657F-9D1D-48BA-A1BE-2B77453D7811}" destId="{2B480848-D2E3-4893-8503-6C8082F855BE}" srcOrd="0" destOrd="0" presId="urn:microsoft.com/office/officeart/2005/8/layout/hierarchy1"/>
    <dgm:cxn modelId="{E06EA129-74E7-4945-B321-45329DD407B3}" type="presParOf" srcId="{8F31657F-9D1D-48BA-A1BE-2B77453D7811}" destId="{56A3C8B6-473F-491B-A3B4-5E447ACA75F1}" srcOrd="1" destOrd="0" presId="urn:microsoft.com/office/officeart/2005/8/layout/hierarchy1"/>
    <dgm:cxn modelId="{6012A76C-892E-4475-8ED2-8BBDC873D60C}" type="presParOf" srcId="{C8282681-6771-4DB7-8C4F-755ABF98149A}" destId="{DE02CD50-3076-4954-A8E7-D000A9FAB778}" srcOrd="1" destOrd="0" presId="urn:microsoft.com/office/officeart/2005/8/layout/hierarchy1"/>
    <dgm:cxn modelId="{34643350-3219-4C40-936F-B62D0CB7A210}" type="presParOf" srcId="{526F3256-38B6-F44B-AD41-F40FBEFFA530}" destId="{886A9836-9E7B-2241-A0F9-4A16C1283B12}" srcOrd="8" destOrd="0" presId="urn:microsoft.com/office/officeart/2005/8/layout/hierarchy1"/>
    <dgm:cxn modelId="{3921CBB3-6D75-4853-9799-2A10B51F0E10}" type="presParOf" srcId="{526F3256-38B6-F44B-AD41-F40FBEFFA530}" destId="{A867C977-91FC-0244-9449-3470C51FECD3}" srcOrd="9" destOrd="0" presId="urn:microsoft.com/office/officeart/2005/8/layout/hierarchy1"/>
    <dgm:cxn modelId="{608C29C3-018A-42AA-8CF9-A263C821C51D}" type="presParOf" srcId="{A867C977-91FC-0244-9449-3470C51FECD3}" destId="{2A7C4CEB-F585-9843-AAB5-DCF76FA0852D}" srcOrd="0" destOrd="0" presId="urn:microsoft.com/office/officeart/2005/8/layout/hierarchy1"/>
    <dgm:cxn modelId="{7165713C-03C7-4D02-9EF0-CAB43D729FEC}" type="presParOf" srcId="{2A7C4CEB-F585-9843-AAB5-DCF76FA0852D}" destId="{12EF5D7F-F71F-824B-966B-58F864D8B1ED}" srcOrd="0" destOrd="0" presId="urn:microsoft.com/office/officeart/2005/8/layout/hierarchy1"/>
    <dgm:cxn modelId="{AEFC5D31-EDD3-4BE9-9FBB-61B4771BAC7C}" type="presParOf" srcId="{2A7C4CEB-F585-9843-AAB5-DCF76FA0852D}" destId="{6C686246-5842-A641-B42B-87294864562B}" srcOrd="1" destOrd="0" presId="urn:microsoft.com/office/officeart/2005/8/layout/hierarchy1"/>
    <dgm:cxn modelId="{C40A26B6-0B0D-4E36-8D19-7BEBAF24D144}" type="presParOf" srcId="{A867C977-91FC-0244-9449-3470C51FECD3}" destId="{240C48EE-A6C0-7047-B9EF-85DE7B264EB9}" srcOrd="1" destOrd="0" presId="urn:microsoft.com/office/officeart/2005/8/layout/hierarchy1"/>
    <dgm:cxn modelId="{7CDE7A59-BF40-4EB1-8DAF-4556A975B66E}" type="presParOf" srcId="{240C48EE-A6C0-7047-B9EF-85DE7B264EB9}" destId="{07067F7E-2DD5-594F-86E1-F9B04979FD18}" srcOrd="0" destOrd="0" presId="urn:microsoft.com/office/officeart/2005/8/layout/hierarchy1"/>
    <dgm:cxn modelId="{7E332E89-7578-4070-9C70-509F47907CB5}" type="presParOf" srcId="{240C48EE-A6C0-7047-B9EF-85DE7B264EB9}" destId="{AF98516A-DFF4-CB49-86C9-A12D5B783144}" srcOrd="1" destOrd="0" presId="urn:microsoft.com/office/officeart/2005/8/layout/hierarchy1"/>
    <dgm:cxn modelId="{AB158D94-C261-4B91-A35F-137E9AE8FD4A}" type="presParOf" srcId="{AF98516A-DFF4-CB49-86C9-A12D5B783144}" destId="{0C70E374-D4DD-FF44-BAB8-157544F2690D}" srcOrd="0" destOrd="0" presId="urn:microsoft.com/office/officeart/2005/8/layout/hierarchy1"/>
    <dgm:cxn modelId="{559FF5F4-31CC-46BA-B240-BCED40D9DEF3}" type="presParOf" srcId="{0C70E374-D4DD-FF44-BAB8-157544F2690D}" destId="{B6F69C06-46A9-244B-B099-A66B5DF63552}" srcOrd="0" destOrd="0" presId="urn:microsoft.com/office/officeart/2005/8/layout/hierarchy1"/>
    <dgm:cxn modelId="{30F45DC6-4CB0-4292-9E87-E4F4A706CA37}" type="presParOf" srcId="{0C70E374-D4DD-FF44-BAB8-157544F2690D}" destId="{E096779F-57FB-7B4C-8D70-25295230375E}" srcOrd="1" destOrd="0" presId="urn:microsoft.com/office/officeart/2005/8/layout/hierarchy1"/>
    <dgm:cxn modelId="{081C2ED2-2CDF-4315-9B43-D2E8CABE8546}" type="presParOf" srcId="{AF98516A-DFF4-CB49-86C9-A12D5B783144}" destId="{991B4252-6713-7947-A975-13274010C32B}" srcOrd="1" destOrd="0" presId="urn:microsoft.com/office/officeart/2005/8/layout/hierarchy1"/>
    <dgm:cxn modelId="{87DD3977-47C0-4312-933D-C3CDF2C38956}" type="presParOf" srcId="{991B4252-6713-7947-A975-13274010C32B}" destId="{65C0F8A8-6E35-E949-B6BF-12D8AB51F03A}" srcOrd="0" destOrd="0" presId="urn:microsoft.com/office/officeart/2005/8/layout/hierarchy1"/>
    <dgm:cxn modelId="{BE6D138E-E556-4A99-AD9F-361C724D8CDB}" type="presParOf" srcId="{991B4252-6713-7947-A975-13274010C32B}" destId="{1848B466-AC46-804E-8B43-5415E8EA77E6}" srcOrd="1" destOrd="0" presId="urn:microsoft.com/office/officeart/2005/8/layout/hierarchy1"/>
    <dgm:cxn modelId="{24C609FE-5A88-4A67-9255-35C8FEAA241E}" type="presParOf" srcId="{1848B466-AC46-804E-8B43-5415E8EA77E6}" destId="{D1D4810B-16E5-0A45-AF84-FF238A2D8B95}" srcOrd="0" destOrd="0" presId="urn:microsoft.com/office/officeart/2005/8/layout/hierarchy1"/>
    <dgm:cxn modelId="{359C128F-BEFE-4BA0-946B-192711DEA52D}" type="presParOf" srcId="{D1D4810B-16E5-0A45-AF84-FF238A2D8B95}" destId="{22B01B81-9211-2A48-B192-F14505BC2D3F}" srcOrd="0" destOrd="0" presId="urn:microsoft.com/office/officeart/2005/8/layout/hierarchy1"/>
    <dgm:cxn modelId="{98FF549D-6CFA-4C52-8403-0F71F28DBCC5}" type="presParOf" srcId="{D1D4810B-16E5-0A45-AF84-FF238A2D8B95}" destId="{E5FA9384-B675-7F44-A35E-ABCAC5352EE9}" srcOrd="1" destOrd="0" presId="urn:microsoft.com/office/officeart/2005/8/layout/hierarchy1"/>
    <dgm:cxn modelId="{344FE8B0-A334-4D86-938C-12A5083CD9B3}" type="presParOf" srcId="{1848B466-AC46-804E-8B43-5415E8EA77E6}" destId="{FEC9BC39-C08B-3549-B73E-B4C7836DD289}" srcOrd="1" destOrd="0" presId="urn:microsoft.com/office/officeart/2005/8/layout/hierarchy1"/>
    <dgm:cxn modelId="{D70AAA21-0BA7-4991-B635-143EB3BF8F58}" type="presParOf" srcId="{991B4252-6713-7947-A975-13274010C32B}" destId="{0E5AC0E9-5363-437D-BCF8-ADADB8D79CB2}" srcOrd="2" destOrd="0" presId="urn:microsoft.com/office/officeart/2005/8/layout/hierarchy1"/>
    <dgm:cxn modelId="{1DC2244C-2C18-4D3C-8536-862D92AE7C0A}" type="presParOf" srcId="{991B4252-6713-7947-A975-13274010C32B}" destId="{FB47FA71-DD93-4C19-B2EC-C76F816DCCA3}" srcOrd="3" destOrd="0" presId="urn:microsoft.com/office/officeart/2005/8/layout/hierarchy1"/>
    <dgm:cxn modelId="{A437E7B8-71A7-4F70-990D-E419A4F8939B}" type="presParOf" srcId="{FB47FA71-DD93-4C19-B2EC-C76F816DCCA3}" destId="{C8FBE938-1DA2-407D-8FBC-7E5E7FDE6D5F}" srcOrd="0" destOrd="0" presId="urn:microsoft.com/office/officeart/2005/8/layout/hierarchy1"/>
    <dgm:cxn modelId="{7D00ED50-5828-4DB9-B2B1-800BA07334B3}" type="presParOf" srcId="{C8FBE938-1DA2-407D-8FBC-7E5E7FDE6D5F}" destId="{3086B6D7-5120-4CFA-B690-6EE87C51C32D}" srcOrd="0" destOrd="0" presId="urn:microsoft.com/office/officeart/2005/8/layout/hierarchy1"/>
    <dgm:cxn modelId="{2C789442-4168-498A-AF27-B13E0D14EBA5}" type="presParOf" srcId="{C8FBE938-1DA2-407D-8FBC-7E5E7FDE6D5F}" destId="{39D0BBDE-313C-4674-8908-E102CDB299C3}" srcOrd="1" destOrd="0" presId="urn:microsoft.com/office/officeart/2005/8/layout/hierarchy1"/>
    <dgm:cxn modelId="{CC4739CC-FC5E-4DE2-BA81-AEACC29A2F63}" type="presParOf" srcId="{FB47FA71-DD93-4C19-B2EC-C76F816DCCA3}" destId="{956CBD12-29F8-4A7E-9BFA-DB366B664D7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1FFE08-6E99-4FC6-B51C-812693A942E3}" type="datetimeFigureOut">
              <a:rPr lang="zh-TW" altLang="en-US" smtClean="0"/>
              <a:pPr/>
              <a:t>2017/4/19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28B05A-93C1-408D-AC14-038886176B31}" type="slidenum">
              <a:rPr lang="zh-TW" altLang="en-US" smtClean="0"/>
              <a:pPr/>
              <a:t>‹#›</a:t>
            </a:fld>
            <a:endParaRPr lang="zh-TW" altLang="en-US"/>
          </a:p>
        </p:txBody>
      </p:sp>
    </p:spTree>
    <p:extLst>
      <p:ext uri="{BB962C8B-B14F-4D97-AF65-F5344CB8AC3E}">
        <p14:creationId xmlns:p14="http://schemas.microsoft.com/office/powerpoint/2010/main" val="7822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1</a:t>
            </a:fld>
            <a:endParaRPr lang="en-US" sz="1200" b="0" i="0">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33</a:t>
            </a:fld>
            <a:endParaRPr lang="en-US" sz="1200" b="0" i="0">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34</a:t>
            </a:fld>
            <a:endParaRPr lang="en-US" sz="1200" b="0" i="0">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35</a:t>
            </a:fld>
            <a:endParaRPr lang="en-US" sz="1200" b="0" i="0">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36</a:t>
            </a:fld>
            <a:endParaRPr lang="en-US" sz="1200" b="0" i="0">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38</a:t>
            </a:fld>
            <a:endParaRPr lang="en-US" sz="1200" b="0" i="0">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39</a:t>
            </a:fld>
            <a:endParaRPr lang="en-US" sz="1200" b="0" i="0">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B28B05A-93C1-408D-AC14-038886176B31}" type="slidenum">
              <a:rPr lang="zh-TW" altLang="en-US" smtClean="0"/>
              <a:pPr/>
              <a:t>44</a:t>
            </a:fld>
            <a:endParaRPr lang="zh-TW" altLang="en-US"/>
          </a:p>
        </p:txBody>
      </p:sp>
    </p:spTree>
    <p:extLst>
      <p:ext uri="{BB962C8B-B14F-4D97-AF65-F5344CB8AC3E}">
        <p14:creationId xmlns:p14="http://schemas.microsoft.com/office/powerpoint/2010/main" val="409450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B28B05A-93C1-408D-AC14-038886176B31}" type="slidenum">
              <a:rPr lang="zh-TW" altLang="en-US" smtClean="0"/>
              <a:pPr/>
              <a:t>46</a:t>
            </a:fld>
            <a:endParaRPr lang="zh-TW" altLang="en-US"/>
          </a:p>
        </p:txBody>
      </p:sp>
    </p:spTree>
    <p:extLst>
      <p:ext uri="{BB962C8B-B14F-4D97-AF65-F5344CB8AC3E}">
        <p14:creationId xmlns:p14="http://schemas.microsoft.com/office/powerpoint/2010/main" val="3348764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47</a:t>
            </a:fld>
            <a:endParaRPr lang="en-US" sz="1200" b="0" i="0">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23</a:t>
            </a:fld>
            <a:endParaRPr lang="en-US" sz="1200" b="0" i="0">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24</a:t>
            </a:fld>
            <a:endParaRPr lang="en-US" sz="1200" b="0" i="0">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25</a:t>
            </a:fld>
            <a:endParaRPr lang="en-US" sz="1200" b="0" i="0">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26</a:t>
            </a:fld>
            <a:endParaRPr lang="en-US" sz="1200" b="0" i="0">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93D1630C-26BD-4C3C-8246-D525E0BD3594}" type="slidenum">
              <a:rPr lang="zh-TW" altLang="en-US" smtClean="0"/>
              <a:pPr>
                <a:defRPr/>
              </a:pPr>
              <a:t>27</a:t>
            </a:fld>
            <a:endParaRPr lang="en-US" altLang="zh-TW" dirty="0"/>
          </a:p>
        </p:txBody>
      </p:sp>
    </p:spTree>
    <p:extLst>
      <p:ext uri="{BB962C8B-B14F-4D97-AF65-F5344CB8AC3E}">
        <p14:creationId xmlns:p14="http://schemas.microsoft.com/office/powerpoint/2010/main" val="139149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30</a:t>
            </a:fld>
            <a:endParaRPr lang="en-US" sz="1200" b="0" i="0">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31</a:t>
            </a:fld>
            <a:endParaRPr lang="en-US" sz="1200" b="0" i="0">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7D92D496-DDBD-430F-A239-81B346E3BA13}" type="slidenum">
              <a:rPr lang="en-US" sz="1200" b="0" i="0">
                <a:latin typeface="Calibri"/>
                <a:ea typeface="+mn-ea"/>
                <a:cs typeface="+mn-cs"/>
              </a:rPr>
              <a:pPr algn="r" defTabSz="914400">
                <a:buNone/>
              </a:pPr>
              <a:t>32</a:t>
            </a:fld>
            <a:endParaRPr lang="en-US" sz="1200" b="0" i="0">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3572245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253652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377181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20128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1224401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254588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2742567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298232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132964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145241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98C1154-FCAB-4474-8BAD-B9EF9785008D}" type="datetimeFigureOut">
              <a:rPr lang="zh-TW" altLang="en-US" smtClean="0"/>
              <a:pPr/>
              <a:t>2017/4/19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168813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C1154-FCAB-4474-8BAD-B9EF9785008D}" type="datetimeFigureOut">
              <a:rPr lang="zh-TW" altLang="en-US" smtClean="0"/>
              <a:pPr/>
              <a:t>2017/4/19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6254-8F8C-4600-AAF6-D96104E53A28}" type="slidenum">
              <a:rPr lang="zh-TW" altLang="en-US" smtClean="0"/>
              <a:pPr/>
              <a:t>‹#›</a:t>
            </a:fld>
            <a:endParaRPr lang="zh-TW" altLang="en-US"/>
          </a:p>
        </p:txBody>
      </p:sp>
    </p:spTree>
    <p:extLst>
      <p:ext uri="{BB962C8B-B14F-4D97-AF65-F5344CB8AC3E}">
        <p14:creationId xmlns:p14="http://schemas.microsoft.com/office/powerpoint/2010/main" val="824874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0.emf"/></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9" name="文字方塊 8"/>
          <p:cNvSpPr txBox="1"/>
          <p:nvPr/>
        </p:nvSpPr>
        <p:spPr>
          <a:xfrm>
            <a:off x="302161" y="6021288"/>
            <a:ext cx="8518311" cy="360040"/>
          </a:xfrm>
          <a:prstGeom prst="rect">
            <a:avLst/>
          </a:prstGeom>
          <a:noFill/>
        </p:spPr>
        <p:txBody>
          <a:bodyPr wrap="square" rtlCol="0">
            <a:prstTxWarp prst="textFadeUp">
              <a:avLst/>
            </a:prstTxWarp>
            <a:spAutoFit/>
          </a:bodyPr>
          <a:lstStyle/>
          <a:p>
            <a:pPr algn="ctr"/>
            <a:r>
              <a:rPr lang="en-US" altLang="zh-TW" sz="6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latin typeface="Bodoni MT" panose="02070603080606020203" pitchFamily="18" charset="0"/>
              </a:rPr>
              <a:t>TAIPEI</a:t>
            </a:r>
            <a:endParaRPr lang="zh-TW" altLang="en-US" sz="66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latin typeface="Bodoni MT" panose="02070603080606020203" pitchFamily="18" charset="0"/>
            </a:endParaRPr>
          </a:p>
        </p:txBody>
      </p:sp>
      <p:sp>
        <p:nvSpPr>
          <p:cNvPr id="7" name="文字方塊 6"/>
          <p:cNvSpPr txBox="1"/>
          <p:nvPr/>
        </p:nvSpPr>
        <p:spPr>
          <a:xfrm>
            <a:off x="235066" y="2924944"/>
            <a:ext cx="8496944" cy="2492990"/>
          </a:xfrm>
          <a:prstGeom prst="rect">
            <a:avLst/>
          </a:prstGeom>
          <a:noFill/>
          <a:ln w="28575">
            <a:noFill/>
            <a:prstDash val="lgDash"/>
          </a:ln>
        </p:spPr>
        <p:txBody>
          <a:bodyPr wrap="square" rtlCol="0">
            <a:spAutoFit/>
          </a:bodyPr>
          <a:lstStyle/>
          <a:p>
            <a:pPr algn="ctr"/>
            <a:r>
              <a:rPr lang="zh-TW" altLang="zh-TW" sz="3600" b="1" dirty="0" smtClean="0">
                <a:latin typeface="微軟正黑體" pitchFamily="34" charset="-120"/>
                <a:ea typeface="微軟正黑體" pitchFamily="34" charset="-120"/>
              </a:rPr>
              <a:t>「田園城市－</a:t>
            </a:r>
            <a:r>
              <a:rPr lang="zh-TW" altLang="zh-TW" sz="3600" b="1" dirty="0">
                <a:latin typeface="微軟正黑體" pitchFamily="34" charset="-120"/>
                <a:ea typeface="微軟正黑體" pitchFamily="34" charset="-120"/>
              </a:rPr>
              <a:t>小田園教學</a:t>
            </a:r>
            <a:r>
              <a:rPr lang="zh-TW" altLang="zh-TW" sz="3600" b="1" dirty="0" smtClean="0">
                <a:latin typeface="微軟正黑體" pitchFamily="34" charset="-120"/>
                <a:ea typeface="微軟正黑體" pitchFamily="34" charset="-120"/>
              </a:rPr>
              <a:t>」</a:t>
            </a:r>
            <a:endParaRPr lang="en-US" altLang="zh-TW" sz="3600" b="1" dirty="0" smtClean="0">
              <a:latin typeface="微軟正黑體" pitchFamily="34" charset="-120"/>
              <a:ea typeface="微軟正黑體" pitchFamily="34" charset="-120"/>
            </a:endParaRPr>
          </a:p>
          <a:p>
            <a:pPr algn="r"/>
            <a:r>
              <a:rPr lang="en-US" altLang="zh-TW" sz="3600" b="1" dirty="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 </a:t>
            </a:r>
            <a:r>
              <a:rPr lang="zh-TW" altLang="en-US" sz="3600" b="1" dirty="0" smtClean="0">
                <a:latin typeface="微軟正黑體" pitchFamily="34" charset="-120"/>
                <a:ea typeface="微軟正黑體" pitchFamily="34" charset="-120"/>
              </a:rPr>
              <a:t>萬華國中從小田園到食農教育</a:t>
            </a:r>
            <a:endParaRPr lang="en-US" altLang="zh-TW" sz="3600" b="1" dirty="0" smtClean="0">
              <a:latin typeface="微軟正黑體" pitchFamily="34" charset="-120"/>
              <a:ea typeface="微軟正黑體" pitchFamily="34" charset="-120"/>
            </a:endParaRPr>
          </a:p>
          <a:p>
            <a:pPr algn="r"/>
            <a:endParaRPr lang="en-US" altLang="zh-TW" sz="4800" b="1" dirty="0">
              <a:latin typeface="微軟正黑體" pitchFamily="34" charset="-120"/>
              <a:ea typeface="微軟正黑體" pitchFamily="34" charset="-120"/>
            </a:endParaRPr>
          </a:p>
          <a:p>
            <a:pPr algn="r"/>
            <a:r>
              <a:rPr lang="zh-TW" altLang="en-US" sz="3200" b="1" dirty="0" smtClean="0">
                <a:solidFill>
                  <a:srgbClr val="002060"/>
                </a:solidFill>
                <a:latin typeface="微軟正黑體" pitchFamily="34" charset="-120"/>
                <a:ea typeface="微軟正黑體" pitchFamily="34" charset="-120"/>
              </a:rPr>
              <a:t>報告人：吳菜霞校長</a:t>
            </a:r>
            <a:endParaRPr lang="en-US" altLang="zh-TW" sz="3200" b="1" dirty="0" smtClean="0">
              <a:solidFill>
                <a:srgbClr val="002060"/>
              </a:solidFill>
              <a:latin typeface="微軟正黑體" pitchFamily="34" charset="-120"/>
              <a:ea typeface="微軟正黑體" pitchFamily="34" charset="-120"/>
            </a:endParaRPr>
          </a:p>
        </p:txBody>
      </p:sp>
      <p:grpSp>
        <p:nvGrpSpPr>
          <p:cNvPr id="20" name="群組 19"/>
          <p:cNvGrpSpPr/>
          <p:nvPr/>
        </p:nvGrpSpPr>
        <p:grpSpPr>
          <a:xfrm>
            <a:off x="-30387" y="3717032"/>
            <a:ext cx="3528392" cy="1872208"/>
            <a:chOff x="683568" y="3645023"/>
            <a:chExt cx="3744887" cy="2154492"/>
          </a:xfrm>
        </p:grpSpPr>
        <p:pic>
          <p:nvPicPr>
            <p:cNvPr id="14" name="圖片 13"/>
            <p:cNvPicPr>
              <a:picLocks noChangeAspect="1"/>
            </p:cNvPicPr>
            <p:nvPr/>
          </p:nvPicPr>
          <p:blipFill rotWithShape="1">
            <a:blip r:embed="rId3" cstate="print">
              <a:extLst>
                <a:ext uri="{28A0092B-C50C-407E-A947-70E740481C1C}">
                  <a14:useLocalDpi xmlns:a14="http://schemas.microsoft.com/office/drawing/2010/main" val="0"/>
                </a:ext>
              </a:extLst>
            </a:blip>
            <a:srcRect l="30070" r="31082"/>
            <a:stretch/>
          </p:blipFill>
          <p:spPr>
            <a:xfrm>
              <a:off x="856343" y="3645023"/>
              <a:ext cx="3572112" cy="2154492"/>
            </a:xfrm>
            <a:prstGeom prst="rect">
              <a:avLst/>
            </a:prstGeom>
          </p:spPr>
        </p:pic>
        <p:sp>
          <p:nvSpPr>
            <p:cNvPr id="18" name="文字方塊 17"/>
            <p:cNvSpPr txBox="1"/>
            <p:nvPr/>
          </p:nvSpPr>
          <p:spPr>
            <a:xfrm>
              <a:off x="683568" y="4653136"/>
              <a:ext cx="288032" cy="369332"/>
            </a:xfrm>
            <a:prstGeom prst="rect">
              <a:avLst/>
            </a:prstGeom>
            <a:solidFill>
              <a:schemeClr val="bg1"/>
            </a:solidFill>
          </p:spPr>
          <p:txBody>
            <a:bodyPr wrap="square" rtlCol="0">
              <a:spAutoFit/>
            </a:bodyPr>
            <a:lstStyle/>
            <a:p>
              <a:endParaRPr lang="zh-TW" altLang="en-US" dirty="0"/>
            </a:p>
          </p:txBody>
        </p:sp>
      </p:grpSp>
      <p:pic>
        <p:nvPicPr>
          <p:cNvPr id="7170" name="Picture 2" descr="G:\小田園\103.7.3萬中有機農園白頭翁來結巢生蛋.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659" y="533398"/>
            <a:ext cx="3072341" cy="209605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G:\吳校長沙龍照\1051207_沙龍照\校長\DSC045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2403" y="533400"/>
            <a:ext cx="2911161" cy="209605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105.4-105.7精彩照片\黃大洲市長募款成立有機農園.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33400"/>
            <a:ext cx="2771799" cy="209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9331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dotzing.com.tw/images/spot/image/longzipu_graeelands-02.jpg"/>
          <p:cNvPicPr>
            <a:picLocks noChangeAspect="1" noChangeArrowheads="1"/>
          </p:cNvPicPr>
          <p:nvPr/>
        </p:nvPicPr>
        <p:blipFill>
          <a:blip r:embed="rId2">
            <a:lum bright="20000"/>
          </a:blip>
          <a:srcRect/>
          <a:stretch>
            <a:fillRect/>
          </a:stretch>
        </p:blipFill>
        <p:spPr bwMode="auto">
          <a:xfrm>
            <a:off x="0" y="1"/>
            <a:ext cx="9144000" cy="6858000"/>
          </a:xfrm>
          <a:prstGeom prst="rect">
            <a:avLst/>
          </a:prstGeom>
          <a:noFill/>
        </p:spPr>
      </p:pic>
      <p:sp>
        <p:nvSpPr>
          <p:cNvPr id="2" name="標題 1"/>
          <p:cNvSpPr>
            <a:spLocks noGrp="1"/>
          </p:cNvSpPr>
          <p:nvPr>
            <p:ph type="title"/>
          </p:nvPr>
        </p:nvSpPr>
        <p:spPr>
          <a:xfrm>
            <a:off x="457200" y="1"/>
            <a:ext cx="8229600" cy="700390"/>
          </a:xfrm>
        </p:spPr>
        <p:txBody>
          <a:bodyPr>
            <a:noAutofit/>
          </a:bodyPr>
          <a:lstStyle/>
          <a:p>
            <a:pPr algn="l"/>
            <a:r>
              <a:rPr kumimoji="1" lang="zh-TW" altLang="en-US" dirty="0" smtClean="0">
                <a:latin typeface="微軟正黑體" pitchFamily="34" charset="-120"/>
                <a:ea typeface="微軟正黑體" pitchFamily="34" charset="-120"/>
              </a:rPr>
              <a:t>課程主題</a:t>
            </a:r>
            <a:endParaRPr kumimoji="1" lang="zh-TW" altLang="en-US" dirty="0">
              <a:latin typeface="微軟正黑體" pitchFamily="34" charset="-120"/>
              <a:ea typeface="微軟正黑體" pitchFamily="34" charset="-120"/>
            </a:endParaRPr>
          </a:p>
        </p:txBody>
      </p:sp>
      <p:graphicFrame>
        <p:nvGraphicFramePr>
          <p:cNvPr id="5" name="資料圖表 2"/>
          <p:cNvGraphicFramePr/>
          <p:nvPr>
            <p:extLst>
              <p:ext uri="{D42A27DB-BD31-4B8C-83A1-F6EECF244321}">
                <p14:modId xmlns:p14="http://schemas.microsoft.com/office/powerpoint/2010/main" val="1413453399"/>
              </p:ext>
            </p:extLst>
          </p:nvPr>
        </p:nvGraphicFramePr>
        <p:xfrm>
          <a:off x="297495" y="301465"/>
          <a:ext cx="8549010" cy="6255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9332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16632"/>
            <a:ext cx="8147248" cy="1301006"/>
          </a:xfrm>
        </p:spPr>
        <p:txBody>
          <a:bodyPr>
            <a:normAutofit fontScale="90000"/>
          </a:bodyPr>
          <a:lstStyle/>
          <a:p>
            <a:r>
              <a:rPr lang="en-US" altLang="zh-TW" b="1" dirty="0" smtClean="0"/>
              <a:t/>
            </a:r>
            <a:br>
              <a:rPr lang="en-US" altLang="zh-TW" b="1" dirty="0" smtClean="0"/>
            </a:br>
            <a:r>
              <a:rPr lang="zh-TW" altLang="en-US" b="1" dirty="0" smtClean="0">
                <a:latin typeface="微軟正黑體" pitchFamily="34" charset="-120"/>
                <a:ea typeface="微軟正黑體" pitchFamily="34" charset="-120"/>
              </a:rPr>
              <a:t>參與小田園</a:t>
            </a:r>
            <a:r>
              <a:rPr lang="zh-TW" altLang="zh-TW" b="1" dirty="0" smtClean="0">
                <a:latin typeface="微軟正黑體" pitchFamily="34" charset="-120"/>
                <a:ea typeface="微軟正黑體" pitchFamily="34" charset="-120"/>
              </a:rPr>
              <a:t>教師</a:t>
            </a:r>
            <a:r>
              <a:rPr lang="zh-TW" altLang="zh-TW" b="1" dirty="0">
                <a:latin typeface="微軟正黑體" pitchFamily="34" charset="-120"/>
                <a:ea typeface="微軟正黑體" pitchFamily="34" charset="-120"/>
              </a:rPr>
              <a:t>社群從做中學</a:t>
            </a:r>
            <a:r>
              <a:rPr lang="zh-TW" altLang="zh-TW" b="1" dirty="0" smtClean="0">
                <a:latin typeface="微軟正黑體" pitchFamily="34" charset="-120"/>
                <a:ea typeface="微軟正黑體" pitchFamily="34" charset="-120"/>
              </a:rPr>
              <a:t>，</a:t>
            </a:r>
            <a:r>
              <a:rPr lang="en-US" altLang="zh-TW" b="1" dirty="0" smtClean="0">
                <a:latin typeface="微軟正黑體" pitchFamily="34" charset="-120"/>
                <a:ea typeface="微軟正黑體" pitchFamily="34" charset="-120"/>
              </a:rPr>
              <a:t/>
            </a:r>
            <a:br>
              <a:rPr lang="en-US" altLang="zh-TW" b="1" dirty="0" smtClean="0">
                <a:latin typeface="微軟正黑體" pitchFamily="34" charset="-120"/>
                <a:ea typeface="微軟正黑體" pitchFamily="34" charset="-120"/>
              </a:rPr>
            </a:br>
            <a:r>
              <a:rPr lang="zh-TW" altLang="zh-TW" b="1" dirty="0" smtClean="0">
                <a:latin typeface="微軟正黑體" pitchFamily="34" charset="-120"/>
                <a:ea typeface="微軟正黑體" pitchFamily="34" charset="-120"/>
              </a:rPr>
              <a:t>其樂無窮</a:t>
            </a:r>
            <a:r>
              <a:rPr lang="zh-TW" altLang="en-US" dirty="0">
                <a:latin typeface="微軟正黑體" pitchFamily="34" charset="-120"/>
                <a:ea typeface="微軟正黑體" pitchFamily="34" charset="-120"/>
              </a:rPr>
              <a:t/>
            </a:r>
            <a:br>
              <a:rPr lang="zh-TW" altLang="en-US" dirty="0">
                <a:latin typeface="微軟正黑體" pitchFamily="34" charset="-120"/>
                <a:ea typeface="微軟正黑體" pitchFamily="34" charset="-120"/>
              </a:rPr>
            </a:br>
            <a:endParaRPr lang="zh-TW" altLang="en-US" dirty="0">
              <a:latin typeface="微軟正黑體" pitchFamily="34" charset="-120"/>
              <a:ea typeface="微軟正黑體" pitchFamily="34" charset="-120"/>
            </a:endParaRPr>
          </a:p>
        </p:txBody>
      </p:sp>
      <p:pic>
        <p:nvPicPr>
          <p:cNvPr id="4" name="內容版面配置區 3" descr="C:\Users\Administrator\Desktop\1031103\1030410五樓農園\DSC0294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429000"/>
            <a:ext cx="3449052" cy="2808312"/>
          </a:xfrm>
          <a:prstGeom prst="rect">
            <a:avLst/>
          </a:prstGeom>
          <a:noFill/>
          <a:ln>
            <a:noFill/>
          </a:ln>
        </p:spPr>
      </p:pic>
      <p:pic>
        <p:nvPicPr>
          <p:cNvPr id="5" name="圖片 4" descr="C:\Users\Administrator\Desktop\1031103\03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556792"/>
            <a:ext cx="3456384" cy="2169790"/>
          </a:xfrm>
          <a:prstGeom prst="rect">
            <a:avLst/>
          </a:prstGeom>
          <a:noFill/>
          <a:ln>
            <a:noFill/>
          </a:ln>
        </p:spPr>
      </p:pic>
      <p:pic>
        <p:nvPicPr>
          <p:cNvPr id="7" name="Picture 13" descr="W:\100校長室\總務主任\屋頂有機農園區域及人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412776"/>
            <a:ext cx="3328744" cy="496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25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92D050"/>
          </a:solidFill>
        </p:spPr>
        <p:txBody>
          <a:bodyPr>
            <a:normAutofit/>
          </a:bodyPr>
          <a:lstStyle/>
          <a:p>
            <a:r>
              <a:rPr lang="en-US" altLang="zh-TW" sz="2800" dirty="0">
                <a:latin typeface="微軟正黑體" pitchFamily="34" charset="-120"/>
                <a:ea typeface="微軟正黑體" pitchFamily="34" charset="-120"/>
              </a:rPr>
              <a:t>104.11.9</a:t>
            </a:r>
            <a:r>
              <a:rPr lang="zh-TW" altLang="en-US" sz="2800" dirty="0">
                <a:latin typeface="微軟正黑體" pitchFamily="34" charset="-120"/>
                <a:ea typeface="微軟正黑體" pitchFamily="34" charset="-120"/>
              </a:rPr>
              <a:t>柯市長頒獎洪裕智田園教育體驗學習觀察記錄</a:t>
            </a:r>
            <a:r>
              <a:rPr lang="zh-TW" altLang="en-US" sz="2800" dirty="0" smtClean="0">
                <a:latin typeface="微軟正黑體" pitchFamily="34" charset="-120"/>
                <a:ea typeface="微軟正黑體" pitchFamily="34" charset="-120"/>
              </a:rPr>
              <a:t>特優感謝洪文萍老師指導</a:t>
            </a:r>
            <a:endParaRPr lang="zh-TW" altLang="en-US" sz="2800" dirty="0">
              <a:latin typeface="微軟正黑體" pitchFamily="34" charset="-120"/>
              <a:ea typeface="微軟正黑體" pitchFamily="34" charset="-120"/>
            </a:endParaRPr>
          </a:p>
        </p:txBody>
      </p:sp>
      <p:pic>
        <p:nvPicPr>
          <p:cNvPr id="8194" name="Picture 2" descr="G:\106.4食農教育行動研究資料\104.11.9洪裕智田園教育體驗學習觀察記錄特優洪文萍老師指導.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80221" y="3645024"/>
            <a:ext cx="4595295" cy="208119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G:\106.4食農教育行動研究資料\104.11.9洪裕智田園教育體驗學習觀察記錄特優.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589827"/>
            <a:ext cx="2407730" cy="428040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106.4食農教育行動研究資料\104.11.9柯市長頒獎洪裕智田園教育體驗學習觀察記錄特優.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772817"/>
            <a:ext cx="4568129" cy="167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864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bg2"/>
          </a:solidFill>
        </p:spPr>
        <p:txBody>
          <a:bodyPr>
            <a:normAutofit fontScale="90000"/>
          </a:bodyPr>
          <a:lstStyle/>
          <a:p>
            <a:r>
              <a:rPr lang="zh-TW" altLang="en-US" dirty="0">
                <a:latin typeface="微軟正黑體" pitchFamily="34" charset="-120"/>
                <a:ea typeface="微軟正黑體" pitchFamily="34" charset="-120"/>
              </a:rPr>
              <a:t>洪裕智同學以「萬中田園樂」撰寫小田園觀察記錄</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9690" y="1495549"/>
            <a:ext cx="3056781" cy="226997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P10208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97053"/>
            <a:ext cx="3372743" cy="227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0502" y="3861048"/>
            <a:ext cx="2891953" cy="274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DSC_00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6493" y="3861048"/>
            <a:ext cx="3623756" cy="274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192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92D050"/>
          </a:solidFill>
        </p:spPr>
        <p:txBody>
          <a:bodyPr>
            <a:normAutofit/>
          </a:bodyPr>
          <a:lstStyle/>
          <a:p>
            <a:r>
              <a:rPr lang="zh-TW" altLang="en-US" dirty="0" smtClean="0">
                <a:latin typeface="微軟正黑體" pitchFamily="34" charset="-120"/>
                <a:ea typeface="微軟正黑體" pitchFamily="34" charset="-120"/>
              </a:rPr>
              <a:t>從小田園到食農教育共備討論</a:t>
            </a:r>
            <a:endParaRPr lang="zh-TW" altLang="en-US" dirty="0">
              <a:latin typeface="微軟正黑體" pitchFamily="34" charset="-120"/>
              <a:ea typeface="微軟正黑體" pitchFamily="34" charset="-120"/>
            </a:endParaRPr>
          </a:p>
        </p:txBody>
      </p:sp>
      <p:sp>
        <p:nvSpPr>
          <p:cNvPr id="3" name="內容版面配置區 2"/>
          <p:cNvSpPr>
            <a:spLocks noGrp="1"/>
          </p:cNvSpPr>
          <p:nvPr>
            <p:ph idx="1"/>
          </p:nvPr>
        </p:nvSpPr>
        <p:spPr/>
        <p:txBody>
          <a:bodyPr/>
          <a:lstStyle/>
          <a:p>
            <a:pPr marL="0" indent="0">
              <a:buNone/>
            </a:pPr>
            <a:endParaRPr lang="en-US" altLang="zh-TW" dirty="0" smtClean="0"/>
          </a:p>
          <a:p>
            <a:pPr marL="0" indent="0">
              <a:buNone/>
            </a:pPr>
            <a:endParaRPr lang="zh-TW" altLang="en-US" dirty="0"/>
          </a:p>
        </p:txBody>
      </p:sp>
      <p:pic>
        <p:nvPicPr>
          <p:cNvPr id="5" name="圖片 4" descr="G:\104.10.22相片\105.8.1-9.10照片\DSC_005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616665"/>
            <a:ext cx="3384376" cy="2133208"/>
          </a:xfrm>
          <a:prstGeom prst="rect">
            <a:avLst/>
          </a:prstGeom>
          <a:noFill/>
          <a:ln>
            <a:noFill/>
          </a:ln>
        </p:spPr>
      </p:pic>
      <p:pic>
        <p:nvPicPr>
          <p:cNvPr id="6" name="圖片 5" descr="C:\Users\USER\Downloads\DSC_499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028136"/>
            <a:ext cx="3384376" cy="1632768"/>
          </a:xfrm>
          <a:prstGeom prst="rect">
            <a:avLst/>
          </a:prstGeom>
          <a:noFill/>
          <a:ln>
            <a:noFill/>
          </a:ln>
        </p:spPr>
      </p:pic>
      <p:pic>
        <p:nvPicPr>
          <p:cNvPr id="7" name="圖片 6" descr="C:\Users\USER\Downloads\DSC_506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5530" y="1616665"/>
            <a:ext cx="3357364" cy="2133208"/>
          </a:xfrm>
          <a:prstGeom prst="rect">
            <a:avLst/>
          </a:prstGeom>
          <a:noFill/>
          <a:ln>
            <a:noFill/>
          </a:ln>
        </p:spPr>
      </p:pic>
      <p:pic>
        <p:nvPicPr>
          <p:cNvPr id="9" name="圖片 8"/>
          <p:cNvPicPr/>
          <p:nvPr/>
        </p:nvPicPr>
        <p:blipFill rotWithShape="1">
          <a:blip r:embed="rId5"/>
          <a:srcRect r="5707"/>
          <a:stretch/>
        </p:blipFill>
        <p:spPr bwMode="auto">
          <a:xfrm>
            <a:off x="4860032" y="4028136"/>
            <a:ext cx="3357364" cy="16327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2341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sz="2800" b="1" dirty="0">
                <a:latin typeface="微軟正黑體" pitchFamily="34" charset="-120"/>
                <a:ea typeface="微軟正黑體" pitchFamily="34" charset="-120"/>
              </a:rPr>
              <a:t>105.12.2. </a:t>
            </a:r>
            <a:r>
              <a:rPr lang="zh-TW" altLang="zh-TW" sz="2800" b="1" dirty="0">
                <a:latin typeface="微軟正黑體" pitchFamily="34" charset="-120"/>
                <a:ea typeface="微軟正黑體" pitchFamily="34" charset="-120"/>
              </a:rPr>
              <a:t>林秀卿老師、李姿伶老師、吳菜霞校長參加「臺北市</a:t>
            </a:r>
            <a:r>
              <a:rPr lang="en-US" altLang="zh-TW" sz="2800" b="1" dirty="0">
                <a:latin typeface="微軟正黑體" pitchFamily="34" charset="-120"/>
                <a:ea typeface="微軟正黑體" pitchFamily="34" charset="-120"/>
              </a:rPr>
              <a:t>105</a:t>
            </a:r>
            <a:r>
              <a:rPr lang="zh-TW" altLang="zh-TW" sz="2800" b="1" dirty="0">
                <a:latin typeface="微軟正黑體" pitchFamily="34" charset="-120"/>
                <a:ea typeface="微軟正黑體" pitchFamily="34" charset="-120"/>
              </a:rPr>
              <a:t>年度國民中學有效教學設計徵件比賽</a:t>
            </a:r>
            <a:r>
              <a:rPr lang="zh-TW" altLang="zh-TW" sz="2800" b="1" dirty="0" smtClean="0">
                <a:latin typeface="微軟正黑體" pitchFamily="34" charset="-120"/>
                <a:ea typeface="微軟正黑體" pitchFamily="34" charset="-120"/>
              </a:rPr>
              <a:t>」，</a:t>
            </a:r>
            <a:r>
              <a:rPr lang="zh-TW" altLang="zh-TW" sz="2800" b="1" dirty="0">
                <a:latin typeface="微軟正黑體" pitchFamily="34" charset="-120"/>
                <a:ea typeface="微軟正黑體" pitchFamily="34" charset="-120"/>
              </a:rPr>
              <a:t>榮獲佳作獎項，獎金</a:t>
            </a:r>
            <a:r>
              <a:rPr lang="en-US" altLang="zh-TW" sz="2800" b="1" dirty="0">
                <a:latin typeface="微軟正黑體" pitchFamily="34" charset="-120"/>
                <a:ea typeface="微軟正黑體" pitchFamily="34" charset="-120"/>
              </a:rPr>
              <a:t>5000</a:t>
            </a:r>
            <a:r>
              <a:rPr lang="zh-TW" altLang="zh-TW" sz="2800" b="1" dirty="0">
                <a:latin typeface="微軟正黑體" pitchFamily="34" charset="-120"/>
                <a:ea typeface="微軟正黑體" pitchFamily="34" charset="-120"/>
              </a:rPr>
              <a:t>元。</a:t>
            </a:r>
            <a:endParaRPr lang="zh-TW" altLang="zh-TW" sz="2800" dirty="0">
              <a:latin typeface="微軟正黑體" pitchFamily="34" charset="-120"/>
              <a:ea typeface="微軟正黑體" pitchFamily="34" charset="-120"/>
            </a:endParaRPr>
          </a:p>
          <a:p>
            <a:endParaRPr lang="zh-TW" altLang="en-US" dirty="0"/>
          </a:p>
        </p:txBody>
      </p:sp>
      <p:sp>
        <p:nvSpPr>
          <p:cNvPr id="4" name="Rectangle 3"/>
          <p:cNvSpPr>
            <a:spLocks noGrp="1"/>
          </p:cNvSpPr>
          <p:nvPr>
            <p:ph type="title"/>
          </p:nvPr>
        </p:nvSpPr>
        <p:spPr>
          <a:xfrm>
            <a:off x="107504" y="274638"/>
            <a:ext cx="8784976" cy="11430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a:r>
              <a:rPr lang="zh-TW" altLang="en-US" sz="2200" b="1" i="0" dirty="0" smtClean="0">
                <a:solidFill>
                  <a:schemeClr val="bg1"/>
                </a:solidFill>
                <a:latin typeface="微軟正黑體" pitchFamily="34" charset="-120"/>
                <a:ea typeface="微軟正黑體" pitchFamily="34" charset="-120"/>
                <a:cs typeface="Segoe UI" pitchFamily="34" charset="0"/>
              </a:rPr>
              <a:t> </a:t>
            </a:r>
            <a:r>
              <a:rPr lang="zh-TW" altLang="zh-TW" sz="2400" b="1" dirty="0">
                <a:latin typeface="微軟正黑體" pitchFamily="34" charset="-120"/>
                <a:ea typeface="微軟正黑體" pitchFamily="34" charset="-120"/>
              </a:rPr>
              <a:t>「蔥薑韭蒜香，田園萬種康，有機田園幸福採，韭菜盒子</a:t>
            </a:r>
            <a:r>
              <a:rPr lang="en-US" altLang="zh-TW" sz="2400" b="1" dirty="0">
                <a:latin typeface="微軟正黑體" pitchFamily="34" charset="-120"/>
                <a:ea typeface="微軟正黑體" pitchFamily="34" charset="-120"/>
              </a:rPr>
              <a:t>D I Y</a:t>
            </a:r>
            <a:r>
              <a:rPr lang="zh-TW" altLang="zh-TW" sz="2400" b="1" dirty="0">
                <a:latin typeface="微軟正黑體" pitchFamily="34" charset="-120"/>
                <a:ea typeface="微軟正黑體" pitchFamily="34" charset="-120"/>
              </a:rPr>
              <a:t>」</a:t>
            </a:r>
            <a:endParaRPr lang="en-US" altLang="zh-TW" sz="2200" b="1" i="0" dirty="0" smtClean="0">
              <a:solidFill>
                <a:schemeClr val="bg1"/>
              </a:solidFill>
              <a:latin typeface="微軟正黑體" pitchFamily="34" charset="-120"/>
              <a:ea typeface="微軟正黑體" pitchFamily="34" charset="-120"/>
              <a:cs typeface="Segoe UI"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96952"/>
            <a:ext cx="504056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690" y="2999701"/>
            <a:ext cx="3007765" cy="338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681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105.9.14小田園食農教育課程設計\80901b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0667" y="1771600"/>
            <a:ext cx="3610428" cy="439370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G:\105.9.14小田園食農教育課程設計\80734a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816923"/>
            <a:ext cx="2948899" cy="4320480"/>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p:cNvSpPr txBox="1">
            <a:spLocks/>
          </p:cNvSpPr>
          <p:nvPr/>
        </p:nvSpPr>
        <p:spPr>
          <a:xfrm>
            <a:off x="546295" y="260648"/>
            <a:ext cx="8229600" cy="1143000"/>
          </a:xfrm>
          <a:prstGeom prst="rect">
            <a:avLst/>
          </a:prstGeom>
          <a:solidFill>
            <a:srgbClr val="FFC95D"/>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latin typeface="微軟正黑體" pitchFamily="34" charset="-120"/>
                <a:ea typeface="微軟正黑體" pitchFamily="34" charset="-120"/>
              </a:rPr>
              <a:t>學生學習成果文圖並茂</a:t>
            </a:r>
            <a:endParaRPr lang="zh-TW" altLang="en-US" dirty="0"/>
          </a:p>
        </p:txBody>
      </p:sp>
    </p:spTree>
    <p:extLst>
      <p:ext uri="{BB962C8B-B14F-4D97-AF65-F5344CB8AC3E}">
        <p14:creationId xmlns:p14="http://schemas.microsoft.com/office/powerpoint/2010/main" val="1608894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332656"/>
            <a:ext cx="8229600" cy="1143000"/>
          </a:xfrm>
          <a:solidFill>
            <a:schemeClr val="accent6">
              <a:lumMod val="20000"/>
              <a:lumOff val="80000"/>
            </a:schemeClr>
          </a:solidFill>
        </p:spPr>
        <p:txBody>
          <a:bodyPr>
            <a:normAutofit fontScale="90000"/>
          </a:bodyPr>
          <a:lstStyle/>
          <a:p>
            <a:r>
              <a:rPr lang="en-US" altLang="zh-TW" sz="2700" dirty="0">
                <a:latin typeface="微軟正黑體" pitchFamily="34" charset="-120"/>
                <a:ea typeface="微軟正黑體" pitchFamily="34" charset="-120"/>
              </a:rPr>
              <a:t>105.12.23</a:t>
            </a:r>
            <a:r>
              <a:rPr lang="zh-TW" altLang="en-US" sz="2700" dirty="0">
                <a:latin typeface="微軟正黑體" pitchFamily="34" charset="-120"/>
                <a:ea typeface="微軟正黑體" pitchFamily="34" charset="-120"/>
              </a:rPr>
              <a:t>教育局科長頒獎江佩蓁、吳家蓁同學、感謝林秀卿老師</a:t>
            </a:r>
            <a:r>
              <a:rPr lang="zh-TW" altLang="en-US" sz="2700" dirty="0" smtClean="0">
                <a:latin typeface="微軟正黑體" pitchFamily="34" charset="-120"/>
                <a:ea typeface="微軟正黑體" pitchFamily="34" charset="-120"/>
              </a:rPr>
              <a:t>指導「</a:t>
            </a:r>
            <a:r>
              <a:rPr lang="zh-TW" altLang="en-US" sz="2700" dirty="0">
                <a:latin typeface="微軟正黑體" pitchFamily="34" charset="-120"/>
                <a:ea typeface="微軟正黑體" pitchFamily="34" charset="-120"/>
              </a:rPr>
              <a:t>田園城市</a:t>
            </a:r>
            <a:r>
              <a:rPr lang="en-US" altLang="zh-TW" sz="2700" dirty="0">
                <a:latin typeface="微軟正黑體" pitchFamily="34" charset="-120"/>
                <a:ea typeface="微軟正黑體" pitchFamily="34" charset="-120"/>
              </a:rPr>
              <a:t>-</a:t>
            </a:r>
            <a:r>
              <a:rPr lang="zh-TW" altLang="en-US" sz="2700" dirty="0">
                <a:latin typeface="微軟正黑體" pitchFamily="34" charset="-120"/>
                <a:ea typeface="微軟正黑體" pitchFamily="34" charset="-120"/>
              </a:rPr>
              <a:t>學校田園教育體驗學習」觀察記錄甄選榮獲特優</a:t>
            </a:r>
          </a:p>
        </p:txBody>
      </p:sp>
      <p:pic>
        <p:nvPicPr>
          <p:cNvPr id="9218" name="Picture 2" descr="G:\106.4食農教育行動研究資料\105.12.23教育局科長頒獎江佩蓁、吳家蓁同學、感謝林秀卿老師指導105年「田園城市-學校田園教育體驗學習」觀察記錄甄選榮獲特優.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330" y="1600200"/>
            <a:ext cx="669107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032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C95D"/>
          </a:solidFill>
        </p:spPr>
        <p:txBody>
          <a:bodyPr>
            <a:normAutofit fontScale="90000"/>
          </a:bodyPr>
          <a:lstStyle/>
          <a:p>
            <a:r>
              <a:rPr lang="en-US" altLang="zh-TW" b="1" dirty="0" smtClean="0">
                <a:solidFill>
                  <a:srgbClr val="FF0000"/>
                </a:solidFill>
              </a:rPr>
              <a:t/>
            </a:r>
            <a:br>
              <a:rPr lang="en-US" altLang="zh-TW" b="1" dirty="0" smtClean="0">
                <a:solidFill>
                  <a:srgbClr val="FF0000"/>
                </a:solidFill>
              </a:rPr>
            </a:br>
            <a:r>
              <a:rPr lang="zh-TW" altLang="zh-TW" b="1" dirty="0" smtClean="0">
                <a:solidFill>
                  <a:srgbClr val="FF0000"/>
                </a:solidFill>
              </a:rPr>
              <a:t>有機</a:t>
            </a:r>
            <a:r>
              <a:rPr lang="zh-TW" altLang="zh-TW" b="1" dirty="0">
                <a:solidFill>
                  <a:srgbClr val="FF0000"/>
                </a:solidFill>
              </a:rPr>
              <a:t>蔬菜育苗栽繪本</a:t>
            </a:r>
            <a:r>
              <a:rPr lang="en-US" altLang="zh-TW" b="1" dirty="0">
                <a:solidFill>
                  <a:srgbClr val="FF0000"/>
                </a:solidFill>
              </a:rPr>
              <a:t/>
            </a:r>
            <a:br>
              <a:rPr lang="en-US" altLang="zh-TW" b="1" dirty="0">
                <a:solidFill>
                  <a:srgbClr val="FF0000"/>
                </a:solidFill>
              </a:rPr>
            </a:br>
            <a:endParaRPr lang="zh-TW" altLang="en-US" dirty="0"/>
          </a:p>
        </p:txBody>
      </p:sp>
      <p:pic>
        <p:nvPicPr>
          <p:cNvPr id="8194" name="Picture 2" descr="G:\105.9.14小田園食農教育課程設計\80903b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600200"/>
            <a:ext cx="806489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468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0608" y="188640"/>
            <a:ext cx="8686800" cy="1301006"/>
          </a:xfrm>
          <a:solidFill>
            <a:srgbClr val="81FFD5"/>
          </a:solidFill>
        </p:spPr>
        <p:txBody>
          <a:bodyPr>
            <a:noAutofit/>
          </a:bodyPr>
          <a:lstStyle/>
          <a:p>
            <a:pPr lvl="0"/>
            <a:r>
              <a:rPr lang="en-US" altLang="zh-TW" sz="2400" b="1" dirty="0" smtClean="0">
                <a:solidFill>
                  <a:srgbClr val="FF0000"/>
                </a:solidFill>
              </a:rPr>
              <a:t/>
            </a:r>
            <a:br>
              <a:rPr lang="en-US" altLang="zh-TW" sz="2400" b="1" dirty="0" smtClean="0">
                <a:solidFill>
                  <a:srgbClr val="FF0000"/>
                </a:solidFill>
              </a:rPr>
            </a:br>
            <a:r>
              <a:rPr lang="zh-TW" altLang="zh-TW" sz="2400" b="1" dirty="0" smtClean="0">
                <a:solidFill>
                  <a:srgbClr val="FF0000"/>
                </a:solidFill>
                <a:latin typeface="微軟正黑體" pitchFamily="34" charset="-120"/>
                <a:ea typeface="微軟正黑體" pitchFamily="34" charset="-120"/>
              </a:rPr>
              <a:t>有機</a:t>
            </a:r>
            <a:r>
              <a:rPr lang="zh-TW" altLang="zh-TW" sz="2400" b="1" dirty="0">
                <a:solidFill>
                  <a:srgbClr val="FF0000"/>
                </a:solidFill>
                <a:latin typeface="微軟正黑體" pitchFamily="34" charset="-120"/>
                <a:ea typeface="微軟正黑體" pitchFamily="34" charset="-120"/>
              </a:rPr>
              <a:t>蔬菜育苗栽繪</a:t>
            </a:r>
            <a:r>
              <a:rPr lang="zh-TW" altLang="zh-TW" sz="2400" b="1" dirty="0" smtClean="0">
                <a:solidFill>
                  <a:srgbClr val="FF0000"/>
                </a:solidFill>
                <a:latin typeface="微軟正黑體" pitchFamily="34" charset="-120"/>
                <a:ea typeface="微軟正黑體" pitchFamily="34" charset="-120"/>
              </a:rPr>
              <a:t>本</a:t>
            </a:r>
            <a:r>
              <a:rPr lang="en-US" altLang="zh-TW" sz="2400" b="1" dirty="0" smtClean="0">
                <a:solidFill>
                  <a:srgbClr val="FF0000"/>
                </a:solidFill>
                <a:latin typeface="微軟正黑體" pitchFamily="34" charset="-120"/>
                <a:ea typeface="微軟正黑體" pitchFamily="34" charset="-120"/>
              </a:rPr>
              <a:t/>
            </a:r>
            <a:br>
              <a:rPr lang="en-US" altLang="zh-TW" sz="2400" b="1" dirty="0" smtClean="0">
                <a:solidFill>
                  <a:srgbClr val="FF0000"/>
                </a:solidFill>
                <a:latin typeface="微軟正黑體" pitchFamily="34" charset="-120"/>
                <a:ea typeface="微軟正黑體" pitchFamily="34" charset="-120"/>
              </a:rPr>
            </a:br>
            <a:r>
              <a:rPr lang="zh-TW" altLang="en-US" sz="2400" b="1" dirty="0" smtClean="0">
                <a:latin typeface="微軟正黑體" pitchFamily="34" charset="-120"/>
                <a:ea typeface="微軟正黑體" pitchFamily="34" charset="-120"/>
              </a:rPr>
              <a:t>江</a:t>
            </a:r>
            <a:r>
              <a:rPr lang="zh-TW" altLang="en-US" sz="2400" b="1" dirty="0">
                <a:latin typeface="微軟正黑體" pitchFamily="34" charset="-120"/>
                <a:ea typeface="微軟正黑體" pitchFamily="34" charset="-120"/>
              </a:rPr>
              <a:t>佩蓁、吳家蓁同學</a:t>
            </a:r>
            <a:r>
              <a:rPr lang="zh-TW" altLang="en-US" sz="2400" b="1" dirty="0" smtClean="0">
                <a:latin typeface="微軟正黑體" pitchFamily="34" charset="-120"/>
                <a:ea typeface="微軟正黑體" pitchFamily="34" charset="-120"/>
              </a:rPr>
              <a:t>、感謝林秀卿</a:t>
            </a:r>
            <a:r>
              <a:rPr lang="zh-TW" altLang="en-US" sz="2400" b="1" dirty="0">
                <a:latin typeface="微軟正黑體" pitchFamily="34" charset="-120"/>
                <a:ea typeface="微軟正黑體" pitchFamily="34" charset="-120"/>
              </a:rPr>
              <a:t>老師</a:t>
            </a:r>
            <a:r>
              <a:rPr lang="zh-TW" altLang="en-US" sz="2400" b="1" dirty="0" smtClean="0">
                <a:latin typeface="微軟正黑體" pitchFamily="34" charset="-120"/>
                <a:ea typeface="微軟正黑體" pitchFamily="34" charset="-120"/>
              </a:rPr>
              <a:t>指導</a:t>
            </a:r>
            <a:r>
              <a:rPr lang="en-US" altLang="zh-TW" sz="2400" b="1" dirty="0" smtClean="0">
                <a:latin typeface="微軟正黑體" pitchFamily="34" charset="-120"/>
                <a:ea typeface="微軟正黑體" pitchFamily="34" charset="-120"/>
              </a:rPr>
              <a:t/>
            </a:r>
            <a:br>
              <a:rPr lang="en-US" altLang="zh-TW" sz="2400" b="1" dirty="0" smtClean="0">
                <a:latin typeface="微軟正黑體" pitchFamily="34" charset="-120"/>
                <a:ea typeface="微軟正黑體" pitchFamily="34" charset="-120"/>
              </a:rPr>
            </a:br>
            <a:r>
              <a:rPr lang="zh-TW" altLang="en-US" sz="2400" b="1" dirty="0" smtClean="0">
                <a:latin typeface="微軟正黑體" pitchFamily="34" charset="-120"/>
                <a:ea typeface="微軟正黑體" pitchFamily="34" charset="-120"/>
              </a:rPr>
              <a:t>榮獲「</a:t>
            </a:r>
            <a:r>
              <a:rPr lang="zh-TW" altLang="en-US" sz="2400" b="1" dirty="0">
                <a:latin typeface="微軟正黑體" pitchFamily="34" charset="-120"/>
                <a:ea typeface="微軟正黑體" pitchFamily="34" charset="-120"/>
              </a:rPr>
              <a:t>田園城市</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學校田園教育體驗學習」觀察記錄</a:t>
            </a:r>
            <a:r>
              <a:rPr lang="zh-TW" altLang="en-US" sz="2400" b="1" dirty="0" smtClean="0">
                <a:latin typeface="微軟正黑體" pitchFamily="34" charset="-120"/>
                <a:ea typeface="微軟正黑體" pitchFamily="34" charset="-120"/>
              </a:rPr>
              <a:t>甄選特優</a:t>
            </a:r>
            <a:r>
              <a:rPr lang="zh-TW" altLang="zh-TW" sz="2400" dirty="0">
                <a:latin typeface="微軟正黑體" pitchFamily="34" charset="-120"/>
                <a:ea typeface="微軟正黑體" pitchFamily="34" charset="-120"/>
              </a:rPr>
              <a:t/>
            </a:r>
            <a:br>
              <a:rPr lang="zh-TW" altLang="zh-TW" sz="2400" dirty="0">
                <a:latin typeface="微軟正黑體" pitchFamily="34" charset="-120"/>
                <a:ea typeface="微軟正黑體" pitchFamily="34" charset="-120"/>
              </a:rPr>
            </a:br>
            <a:endParaRPr lang="zh-TW" altLang="en-US" sz="2400" dirty="0">
              <a:latin typeface="微軟正黑體" pitchFamily="34" charset="-120"/>
              <a:ea typeface="微軟正黑體" pitchFamily="34" charset="-12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7632" y="2132856"/>
            <a:ext cx="3473933" cy="165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988839"/>
            <a:ext cx="3847202" cy="179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禁捕鳥-小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84" y="4218709"/>
            <a:ext cx="380206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蓁B加工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3932609"/>
            <a:ext cx="388843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736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953" y="260648"/>
            <a:ext cx="6419056" cy="1143000"/>
          </a:xfrm>
          <a:solidFill>
            <a:srgbClr val="00B050"/>
          </a:solidFill>
        </p:spPr>
        <p:txBody>
          <a:bodyPr>
            <a:normAutofit/>
          </a:bodyPr>
          <a:lstStyle/>
          <a:p>
            <a:r>
              <a:rPr lang="zh-TW" altLang="en-US" dirty="0" smtClean="0">
                <a:latin typeface="微軟正黑體" pitchFamily="34" charset="-120"/>
                <a:ea typeface="微軟正黑體" pitchFamily="34" charset="-120"/>
              </a:rPr>
              <a:t>從</a:t>
            </a:r>
            <a:r>
              <a:rPr lang="en-US" altLang="zh-TW" dirty="0" err="1" smtClean="0">
                <a:latin typeface="微軟正黑體" pitchFamily="34" charset="-120"/>
                <a:ea typeface="微軟正黑體" pitchFamily="34" charset="-120"/>
              </a:rPr>
              <a:t>Oganic</a:t>
            </a:r>
            <a:r>
              <a:rPr lang="en-US" altLang="zh-TW" dirty="0" smtClean="0">
                <a:latin typeface="微軟正黑體" pitchFamily="34" charset="-120"/>
                <a:ea typeface="微軟正黑體" pitchFamily="34" charset="-120"/>
              </a:rPr>
              <a:t> Farm</a:t>
            </a:r>
            <a:r>
              <a:rPr lang="zh-TW" altLang="en-US" dirty="0" smtClean="0">
                <a:latin typeface="微軟正黑體" pitchFamily="34" charset="-120"/>
                <a:ea typeface="微軟正黑體" pitchFamily="34" charset="-120"/>
              </a:rPr>
              <a:t>到食農    </a:t>
            </a:r>
            <a:endParaRPr lang="zh-TW" altLang="en-US" dirty="0">
              <a:latin typeface="微軟正黑體" pitchFamily="34" charset="-120"/>
              <a:ea typeface="微軟正黑體" pitchFamily="34" charset="-120"/>
            </a:endParaRPr>
          </a:p>
        </p:txBody>
      </p:sp>
      <p:sp>
        <p:nvSpPr>
          <p:cNvPr id="3" name="內容版面配置區 2"/>
          <p:cNvSpPr>
            <a:spLocks noGrp="1"/>
          </p:cNvSpPr>
          <p:nvPr>
            <p:ph idx="1"/>
          </p:nvPr>
        </p:nvSpPr>
        <p:spPr>
          <a:xfrm>
            <a:off x="467544" y="1772816"/>
            <a:ext cx="8229600" cy="4525963"/>
          </a:xfrm>
        </p:spPr>
        <p:txBody>
          <a:bodyPr>
            <a:normAutofit fontScale="92500"/>
          </a:bodyPr>
          <a:lstStyle/>
          <a:p>
            <a:r>
              <a:rPr lang="zh-TW" altLang="en-US" sz="3600" b="1" dirty="0" smtClean="0">
                <a:latin typeface="微軟正黑體" pitchFamily="34" charset="-120"/>
                <a:ea typeface="微軟正黑體" pitchFamily="34" charset="-120"/>
              </a:rPr>
              <a:t>特</a:t>
            </a:r>
            <a:r>
              <a:rPr lang="zh-TW" altLang="en-US" sz="3600" b="1" dirty="0">
                <a:latin typeface="微軟正黑體" pitchFamily="34" charset="-120"/>
                <a:ea typeface="微軟正黑體" pitchFamily="34" charset="-120"/>
              </a:rPr>
              <a:t>教班快樂農場有療效</a:t>
            </a:r>
            <a:endParaRPr lang="en-US" altLang="zh-TW" sz="3600" b="1" dirty="0">
              <a:latin typeface="微軟正黑體" pitchFamily="34" charset="-120"/>
              <a:ea typeface="微軟正黑體" pitchFamily="34" charset="-120"/>
            </a:endParaRPr>
          </a:p>
          <a:p>
            <a:r>
              <a:rPr lang="en-US" altLang="zh-TW" sz="3600" b="1" dirty="0">
                <a:latin typeface="微軟正黑體" pitchFamily="34" charset="-120"/>
                <a:ea typeface="微軟正黑體" pitchFamily="34" charset="-120"/>
              </a:rPr>
              <a:t>102</a:t>
            </a:r>
            <a:r>
              <a:rPr lang="zh-TW" altLang="en-US" sz="3600" b="1" dirty="0">
                <a:latin typeface="微軟正黑體" pitchFamily="34" charset="-120"/>
                <a:ea typeface="微軟正黑體" pitchFamily="34" charset="-120"/>
              </a:rPr>
              <a:t>年萬中校友沈慶京</a:t>
            </a:r>
            <a:r>
              <a:rPr lang="en-US" altLang="zh-TW" sz="3600" b="1" dirty="0">
                <a:latin typeface="微軟正黑體" pitchFamily="34" charset="-120"/>
                <a:ea typeface="微軟正黑體" pitchFamily="34" charset="-120"/>
              </a:rPr>
              <a:t>(</a:t>
            </a:r>
            <a:r>
              <a:rPr lang="zh-TW" altLang="en-US" sz="3600" b="1" dirty="0">
                <a:latin typeface="微軟正黑體" pitchFamily="34" charset="-120"/>
                <a:ea typeface="微軟正黑體" pitchFamily="34" charset="-120"/>
              </a:rPr>
              <a:t>威京小沈</a:t>
            </a:r>
            <a:r>
              <a:rPr lang="en-US" altLang="zh-TW" sz="3600" b="1" dirty="0">
                <a:latin typeface="微軟正黑體" pitchFamily="34" charset="-120"/>
                <a:ea typeface="微軟正黑體" pitchFamily="34" charset="-120"/>
              </a:rPr>
              <a:t>)</a:t>
            </a:r>
            <a:r>
              <a:rPr lang="zh-TW" altLang="en-US" sz="3600" b="1" dirty="0">
                <a:latin typeface="微軟正黑體" pitchFamily="34" charset="-120"/>
                <a:ea typeface="微軟正黑體" pitchFamily="34" charset="-120"/>
              </a:rPr>
              <a:t>捐款 </a:t>
            </a:r>
            <a:r>
              <a:rPr lang="en-US" altLang="zh-TW" sz="3600" b="1" dirty="0">
                <a:latin typeface="微軟正黑體" pitchFamily="34" charset="-120"/>
                <a:ea typeface="微軟正黑體" pitchFamily="34" charset="-120"/>
              </a:rPr>
              <a:t>100</a:t>
            </a:r>
            <a:r>
              <a:rPr lang="zh-TW" altLang="en-US" sz="3600" b="1" dirty="0">
                <a:latin typeface="微軟正黑體" pitchFamily="34" charset="-120"/>
                <a:ea typeface="微軟正黑體" pitchFamily="34" charset="-120"/>
              </a:rPr>
              <a:t>萬</a:t>
            </a:r>
            <a:endParaRPr lang="en-US" altLang="zh-TW" sz="3600" b="1" dirty="0">
              <a:latin typeface="微軟正黑體" pitchFamily="34" charset="-120"/>
              <a:ea typeface="微軟正黑體" pitchFamily="34" charset="-120"/>
            </a:endParaRPr>
          </a:p>
          <a:p>
            <a:r>
              <a:rPr lang="zh-TW" altLang="en-US" sz="3600" b="1" dirty="0">
                <a:latin typeface="微軟正黑體" pitchFamily="34" charset="-120"/>
                <a:ea typeface="微軟正黑體" pitchFamily="34" charset="-120"/>
              </a:rPr>
              <a:t>黃大洲市長帶領博士群完成</a:t>
            </a:r>
            <a:endParaRPr lang="en-US" altLang="zh-TW" sz="3600" b="1" dirty="0">
              <a:latin typeface="微軟正黑體" pitchFamily="34" charset="-120"/>
              <a:ea typeface="微軟正黑體" pitchFamily="34" charset="-120"/>
            </a:endParaRPr>
          </a:p>
          <a:p>
            <a:r>
              <a:rPr lang="en-US" altLang="zh-TW" sz="3600" b="1" dirty="0">
                <a:latin typeface="微軟正黑體" pitchFamily="34" charset="-120"/>
                <a:ea typeface="微軟正黑體" pitchFamily="34" charset="-120"/>
              </a:rPr>
              <a:t>104</a:t>
            </a:r>
            <a:r>
              <a:rPr lang="zh-TW" altLang="en-US" sz="3600" b="1" dirty="0">
                <a:latin typeface="微軟正黑體" pitchFamily="34" charset="-120"/>
                <a:ea typeface="微軟正黑體" pitchFamily="34" charset="-120"/>
              </a:rPr>
              <a:t>年柯市長大力推動小田園</a:t>
            </a:r>
            <a:r>
              <a:rPr lang="en-US" altLang="zh-TW" sz="3600" b="1" dirty="0">
                <a:latin typeface="微軟正黑體" pitchFamily="34" charset="-120"/>
                <a:ea typeface="微軟正黑體" pitchFamily="34" charset="-120"/>
              </a:rPr>
              <a:t>(</a:t>
            </a:r>
            <a:r>
              <a:rPr lang="zh-TW" altLang="en-US" sz="3600" b="1" dirty="0">
                <a:latin typeface="微軟正黑體" pitchFamily="34" charset="-120"/>
                <a:ea typeface="微軟正黑體" pitchFamily="34" charset="-120"/>
              </a:rPr>
              <a:t>經費補助</a:t>
            </a:r>
            <a:r>
              <a:rPr lang="en-US" altLang="zh-TW" sz="3600" b="1" dirty="0">
                <a:latin typeface="微軟正黑體" pitchFamily="34" charset="-120"/>
                <a:ea typeface="微軟正黑體" pitchFamily="34" charset="-120"/>
              </a:rPr>
              <a:t>)</a:t>
            </a:r>
          </a:p>
          <a:p>
            <a:r>
              <a:rPr lang="en-US" altLang="zh-TW" sz="3600" b="1" dirty="0">
                <a:latin typeface="微軟正黑體" pitchFamily="34" charset="-120"/>
                <a:ea typeface="微軟正黑體" pitchFamily="34" charset="-120"/>
              </a:rPr>
              <a:t>105</a:t>
            </a:r>
            <a:r>
              <a:rPr lang="zh-TW" altLang="en-US" sz="3600" b="1" dirty="0">
                <a:latin typeface="微軟正黑體" pitchFamily="34" charset="-120"/>
                <a:ea typeface="微軟正黑體" pitchFamily="34" charset="-120"/>
              </a:rPr>
              <a:t>年開始食農教育討論</a:t>
            </a:r>
            <a:endParaRPr lang="en-US" altLang="zh-TW" sz="3600" b="1" dirty="0">
              <a:latin typeface="微軟正黑體" pitchFamily="34" charset="-120"/>
              <a:ea typeface="微軟正黑體" pitchFamily="34" charset="-120"/>
            </a:endParaRPr>
          </a:p>
          <a:p>
            <a:r>
              <a:rPr lang="en-US" altLang="zh-TW" sz="3600" b="1" dirty="0">
                <a:latin typeface="微軟正黑體" pitchFamily="34" charset="-120"/>
                <a:ea typeface="微軟正黑體" pitchFamily="34" charset="-120"/>
              </a:rPr>
              <a:t>105.3.23</a:t>
            </a:r>
            <a:r>
              <a:rPr lang="zh-TW" altLang="en-US" sz="3600" b="1" dirty="0">
                <a:latin typeface="微軟正黑體" pitchFamily="34" charset="-120"/>
                <a:ea typeface="微軟正黑體" pitchFamily="34" charset="-120"/>
              </a:rPr>
              <a:t>綜合領域輔導團食農教育研習</a:t>
            </a:r>
            <a:endParaRPr lang="en-US" altLang="zh-TW" sz="3600" b="1" dirty="0">
              <a:latin typeface="微軟正黑體" pitchFamily="34" charset="-120"/>
              <a:ea typeface="微軟正黑體" pitchFamily="34" charset="-120"/>
            </a:endParaRPr>
          </a:p>
          <a:p>
            <a:endParaRPr lang="zh-TW" altLang="en-US" dirty="0"/>
          </a:p>
        </p:txBody>
      </p:sp>
      <p:pic>
        <p:nvPicPr>
          <p:cNvPr id="4" name="圖片 3" descr="D:\03-102總\他處室\萬中密笈-總務處\03五樓農園.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0"/>
            <a:ext cx="2697222" cy="1924050"/>
          </a:xfrm>
          <a:prstGeom prst="rect">
            <a:avLst/>
          </a:prstGeom>
          <a:noFill/>
          <a:ln>
            <a:noFill/>
          </a:ln>
        </p:spPr>
      </p:pic>
    </p:spTree>
    <p:extLst>
      <p:ext uri="{BB962C8B-B14F-4D97-AF65-F5344CB8AC3E}">
        <p14:creationId xmlns:p14="http://schemas.microsoft.com/office/powerpoint/2010/main" val="1792733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b="1" dirty="0">
                <a:latin typeface="微軟正黑體" pitchFamily="34" charset="-120"/>
                <a:ea typeface="微軟正黑體" pitchFamily="34" charset="-120"/>
              </a:rPr>
              <a:t>105.12.30</a:t>
            </a:r>
            <a:r>
              <a:rPr lang="zh-TW" altLang="zh-TW" b="1" dirty="0">
                <a:latin typeface="微軟正黑體" pitchFamily="34" charset="-120"/>
                <a:ea typeface="微軟正黑體" pitchFamily="34" charset="-120"/>
              </a:rPr>
              <a:t>游舒閔組長、李姿伶老師、林秀卿老師、吳菜霞校長參加「消費者保護、生命教育、食農教育與勞動教育議題融入學習領域」教材教法設計徵選，作品名稱： 「田園勤耕種，減少碳足跡，健康吃菜菜</a:t>
            </a:r>
            <a:r>
              <a:rPr lang="en-US" altLang="zh-TW" b="1" dirty="0">
                <a:latin typeface="微軟正黑體" pitchFamily="34" charset="-120"/>
                <a:ea typeface="微軟正黑體" pitchFamily="34" charset="-120"/>
              </a:rPr>
              <a:t>   </a:t>
            </a:r>
            <a:r>
              <a:rPr lang="zh-TW" altLang="zh-TW" b="1" dirty="0"/>
              <a:t>」</a:t>
            </a:r>
            <a:endParaRPr lang="zh-TW" altLang="zh-TW" dirty="0"/>
          </a:p>
          <a:p>
            <a:endParaRPr lang="zh-TW" altLang="en-US" dirty="0"/>
          </a:p>
        </p:txBody>
      </p:sp>
      <p:pic>
        <p:nvPicPr>
          <p:cNvPr id="5" name="圖片 4" descr="G:\104.10.22相片\100ANDRO\DSC_02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3240" y="4518021"/>
            <a:ext cx="2340768" cy="1485900"/>
          </a:xfrm>
          <a:prstGeom prst="rect">
            <a:avLst/>
          </a:prstGeom>
          <a:noFill/>
          <a:ln>
            <a:noFill/>
          </a:ln>
        </p:spPr>
      </p:pic>
      <p:pic>
        <p:nvPicPr>
          <p:cNvPr id="6" name="圖片 5" descr="C:\Users\Administrator\AppData\Local\Microsoft\Windows\Temporary Internet Files\Content.Word\DSC_025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904" y="4533471"/>
            <a:ext cx="2194271" cy="1511943"/>
          </a:xfrm>
          <a:prstGeom prst="rect">
            <a:avLst/>
          </a:prstGeom>
          <a:noFill/>
          <a:ln>
            <a:noFill/>
          </a:ln>
        </p:spPr>
      </p:pic>
      <p:pic>
        <p:nvPicPr>
          <p:cNvPr id="7" name="圖片 6" descr="C:\Users\Administrator\AppData\Local\Microsoft\Windows\Temporary Internet Files\Content.Word\DSC_01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532044"/>
            <a:ext cx="2120984" cy="1511943"/>
          </a:xfrm>
          <a:prstGeom prst="rect">
            <a:avLst/>
          </a:prstGeom>
          <a:noFill/>
          <a:ln>
            <a:noFill/>
          </a:ln>
        </p:spPr>
      </p:pic>
      <p:sp>
        <p:nvSpPr>
          <p:cNvPr id="8" name="標題 1"/>
          <p:cNvSpPr txBox="1">
            <a:spLocks/>
          </p:cNvSpPr>
          <p:nvPr/>
        </p:nvSpPr>
        <p:spPr>
          <a:xfrm>
            <a:off x="781703" y="372280"/>
            <a:ext cx="8229600" cy="1143000"/>
          </a:xfrm>
          <a:prstGeom prst="rect">
            <a:avLst/>
          </a:prstGeom>
          <a:solidFill>
            <a:srgbClr val="92D050"/>
          </a:solidFill>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TW" dirty="0" smtClean="0"/>
          </a:p>
          <a:p>
            <a:r>
              <a:rPr lang="zh-TW" altLang="en-US" sz="6500" b="1" dirty="0" smtClean="0">
                <a:latin typeface="微軟正黑體" pitchFamily="34" charset="-120"/>
                <a:ea typeface="微軟正黑體" pitchFamily="34" charset="-120"/>
              </a:rPr>
              <a:t>田園</a:t>
            </a:r>
            <a:r>
              <a:rPr lang="zh-TW" altLang="en-US" sz="6500" b="1" dirty="0">
                <a:latin typeface="微軟正黑體" pitchFamily="34" charset="-120"/>
                <a:ea typeface="微軟正黑體" pitchFamily="34" charset="-120"/>
              </a:rPr>
              <a:t>勤耕種，減少碳足跡</a:t>
            </a:r>
            <a:r>
              <a:rPr lang="zh-TW" altLang="en-US" sz="6500" b="1" dirty="0" smtClean="0">
                <a:latin typeface="微軟正黑體" pitchFamily="34" charset="-120"/>
                <a:ea typeface="微軟正黑體" pitchFamily="34" charset="-120"/>
              </a:rPr>
              <a:t>，</a:t>
            </a:r>
            <a:endParaRPr lang="en-US" altLang="zh-TW" sz="6500" b="1" dirty="0" smtClean="0">
              <a:latin typeface="微軟正黑體" pitchFamily="34" charset="-120"/>
              <a:ea typeface="微軟正黑體" pitchFamily="34" charset="-120"/>
            </a:endParaRPr>
          </a:p>
          <a:p>
            <a:r>
              <a:rPr lang="zh-TW" altLang="en-US" sz="6500" b="1" dirty="0" smtClean="0">
                <a:latin typeface="微軟正黑體" pitchFamily="34" charset="-120"/>
                <a:ea typeface="微軟正黑體" pitchFamily="34" charset="-120"/>
              </a:rPr>
              <a:t>健康</a:t>
            </a:r>
            <a:r>
              <a:rPr lang="zh-TW" altLang="en-US" sz="6500" b="1" dirty="0">
                <a:latin typeface="微軟正黑體" pitchFamily="34" charset="-120"/>
                <a:ea typeface="微軟正黑體" pitchFamily="34" charset="-120"/>
              </a:rPr>
              <a:t>吃菜菜   」</a:t>
            </a:r>
          </a:p>
          <a:p>
            <a:endParaRPr lang="zh-TW" altLang="en-US" dirty="0">
              <a:latin typeface="微軟正黑體" pitchFamily="34" charset="-120"/>
              <a:ea typeface="微軟正黑體" pitchFamily="34" charset="-120"/>
            </a:endParaRPr>
          </a:p>
        </p:txBody>
      </p:sp>
      <p:pic>
        <p:nvPicPr>
          <p:cNvPr id="8194" name="Picture 2" descr="G:\105.12.1我愛吃菜菜\我愛吃菜菜會議紀錄\105.12.9備課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4552076"/>
            <a:ext cx="1784018" cy="1471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41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b="1" dirty="0">
                <a:latin typeface="微軟正黑體" pitchFamily="34" charset="-120"/>
                <a:ea typeface="微軟正黑體" pitchFamily="34" charset="-120"/>
              </a:rPr>
              <a:t>106.1.11  </a:t>
            </a:r>
            <a:r>
              <a:rPr lang="zh-TW" altLang="zh-TW" b="1" dirty="0" smtClean="0">
                <a:latin typeface="微軟正黑體" pitchFamily="34" charset="-120"/>
                <a:ea typeface="微軟正黑體" pitchFamily="34" charset="-120"/>
              </a:rPr>
              <a:t>辦理</a:t>
            </a:r>
            <a:r>
              <a:rPr lang="zh-TW" altLang="zh-TW" b="1" dirty="0">
                <a:latin typeface="微軟正黑體" pitchFamily="34" charset="-120"/>
                <a:ea typeface="微軟正黑體" pitchFamily="34" charset="-120"/>
              </a:rPr>
              <a:t>活化教學</a:t>
            </a:r>
            <a:r>
              <a:rPr lang="en-US" altLang="zh-TW" b="1" dirty="0">
                <a:latin typeface="微軟正黑體" pitchFamily="34" charset="-120"/>
                <a:ea typeface="微軟正黑體" pitchFamily="34" charset="-120"/>
              </a:rPr>
              <a:t>-</a:t>
            </a:r>
            <a:r>
              <a:rPr lang="zh-TW" altLang="zh-TW" b="1" dirty="0">
                <a:latin typeface="微軟正黑體" pitchFamily="34" charset="-120"/>
                <a:ea typeface="微軟正黑體" pitchFamily="34" charset="-120"/>
              </a:rPr>
              <a:t>食農教育跨領域實作研習，有教案分享、與教學經驗分享，以及實作研習，蔬菜煎餅製作，芥菜雞湯、仙草飲，鼓勵各領域參與課程設計參加行動研究和有效教學設計徵件比賽</a:t>
            </a:r>
            <a:endParaRPr lang="zh-TW" altLang="zh-TW" dirty="0">
              <a:latin typeface="微軟正黑體" pitchFamily="34" charset="-120"/>
              <a:ea typeface="微軟正黑體" pitchFamily="34" charset="-120"/>
            </a:endParaRPr>
          </a:p>
          <a:p>
            <a:endParaRPr lang="zh-TW" altLang="en-US" dirty="0"/>
          </a:p>
        </p:txBody>
      </p:sp>
      <p:sp>
        <p:nvSpPr>
          <p:cNvPr id="4" name="Rectangle 3"/>
          <p:cNvSpPr>
            <a:spLocks noGrp="1"/>
          </p:cNvSpPr>
          <p:nvPr>
            <p:ph type="title"/>
          </p:nvPr>
        </p:nvSpPr>
        <p:spPr>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r>
              <a:rPr lang="zh-TW" altLang="en-US"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ea"/>
                <a:cs typeface="Segoe UI" pitchFamily="34" charset="0"/>
              </a:rPr>
              <a:t>        </a:t>
            </a:r>
            <a:r>
              <a:rPr lang="zh-TW" altLang="en-US" sz="3600" dirty="0" smtClean="0">
                <a:ln w="12700">
                  <a:solidFill>
                    <a:schemeClr val="tx2">
                      <a:satMod val="155000"/>
                    </a:schemeClr>
                  </a:solidFill>
                  <a:prstDash val="solid"/>
                </a:ln>
                <a:solidFill>
                  <a:schemeClr val="tx1">
                    <a:lumMod val="85000"/>
                    <a:lumOff val="15000"/>
                  </a:schemeClr>
                </a:solidFill>
                <a:latin typeface="微軟正黑體" pitchFamily="34" charset="-120"/>
                <a:ea typeface="微軟正黑體" pitchFamily="34" charset="-120"/>
                <a:cs typeface="Segoe UI" pitchFamily="34" charset="0"/>
              </a:rPr>
              <a:t>食</a:t>
            </a:r>
            <a:r>
              <a:rPr lang="zh-TW" altLang="en-US" sz="3600" dirty="0">
                <a:ln w="12700">
                  <a:solidFill>
                    <a:schemeClr val="tx2">
                      <a:satMod val="155000"/>
                    </a:schemeClr>
                  </a:solidFill>
                  <a:prstDash val="solid"/>
                </a:ln>
                <a:solidFill>
                  <a:schemeClr val="tx1">
                    <a:lumMod val="85000"/>
                    <a:lumOff val="15000"/>
                  </a:schemeClr>
                </a:solidFill>
                <a:latin typeface="微軟正黑體" pitchFamily="34" charset="-120"/>
                <a:ea typeface="微軟正黑體" pitchFamily="34" charset="-120"/>
                <a:cs typeface="Segoe UI" pitchFamily="34" charset="0"/>
              </a:rPr>
              <a:t>農教育跨領域實作研習</a:t>
            </a:r>
            <a:endParaRPr lang="en-US" altLang="zh-TW" sz="3600" i="0" dirty="0" smtClean="0">
              <a:ln w="12700">
                <a:solidFill>
                  <a:schemeClr val="tx2">
                    <a:satMod val="155000"/>
                  </a:schemeClr>
                </a:solidFill>
                <a:prstDash val="solid"/>
              </a:ln>
              <a:solidFill>
                <a:schemeClr val="tx1">
                  <a:lumMod val="85000"/>
                  <a:lumOff val="15000"/>
                </a:schemeClr>
              </a:solidFill>
              <a:latin typeface="微軟正黑體" pitchFamily="34" charset="-120"/>
              <a:ea typeface="微軟正黑體" pitchFamily="34" charset="-120"/>
              <a:cs typeface="Segoe UI" pitchFamily="34" charset="0"/>
            </a:endParaRPr>
          </a:p>
        </p:txBody>
      </p:sp>
      <p:pic>
        <p:nvPicPr>
          <p:cNvPr id="9218" name="Picture 2" descr="I:\104.10.22相片\106.1.11會長就任、食農跨領域研習\DSC_05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437112"/>
            <a:ext cx="2554083" cy="152095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I:\104.10.22相片\106.1.11會長就任、食農跨領域研習\DSC_05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4468891"/>
            <a:ext cx="2590934" cy="14574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104.10.22相片\106.1.11會長就任、食農跨領域研習\DSC_05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4468891"/>
            <a:ext cx="2355880" cy="145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11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332656"/>
            <a:ext cx="8229600" cy="1143000"/>
          </a:xfrm>
          <a:solidFill>
            <a:srgbClr val="92D050"/>
          </a:solidFill>
        </p:spPr>
        <p:txBody>
          <a:bodyPr>
            <a:normAutofit fontScale="90000"/>
          </a:bodyPr>
          <a:lstStyle/>
          <a:p>
            <a:r>
              <a:rPr lang="en-US" altLang="zh-TW" dirty="0" smtClean="0"/>
              <a:t/>
            </a:r>
            <a:br>
              <a:rPr lang="en-US" altLang="zh-TW" dirty="0" smtClean="0"/>
            </a:br>
            <a:r>
              <a:rPr lang="en-US" altLang="zh-TW" dirty="0" smtClean="0"/>
              <a:t>106.3.23</a:t>
            </a:r>
            <a:r>
              <a:rPr lang="zh-TW" altLang="en-US" dirty="0"/>
              <a:t>萬中食農教育研習</a:t>
            </a:r>
            <a:br>
              <a:rPr lang="zh-TW" altLang="en-US" dirty="0"/>
            </a:br>
            <a:endParaRPr lang="zh-TW" altLang="en-US" dirty="0"/>
          </a:p>
        </p:txBody>
      </p:sp>
      <p:sp>
        <p:nvSpPr>
          <p:cNvPr id="3" name="內容版面配置區 2"/>
          <p:cNvSpPr>
            <a:spLocks noGrp="1"/>
          </p:cNvSpPr>
          <p:nvPr>
            <p:ph idx="1"/>
          </p:nvPr>
        </p:nvSpPr>
        <p:spPr>
          <a:xfrm>
            <a:off x="611560" y="1628800"/>
            <a:ext cx="8229600" cy="4525963"/>
          </a:xfrm>
        </p:spPr>
        <p:txBody>
          <a:bodyPr>
            <a:normAutofit/>
          </a:bodyPr>
          <a:lstStyle/>
          <a:p>
            <a:pPr marL="0" indent="0">
              <a:buNone/>
            </a:pPr>
            <a:r>
              <a:rPr lang="en-US" altLang="zh-TW" sz="2400" dirty="0" smtClean="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市版課程教學綱要</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草案</a:t>
            </a:r>
            <a:r>
              <a:rPr lang="en-US" altLang="zh-TW" sz="2400" dirty="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發表</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smtClean="0">
                <a:latin typeface="微軟正黑體" panose="020B0604030504040204" pitchFamily="34" charset="-120"/>
                <a:ea typeface="微軟正黑體" panose="020B0604030504040204" pitchFamily="34" charset="-120"/>
              </a:rPr>
              <a:t>   (</a:t>
            </a:r>
            <a:r>
              <a:rPr lang="zh-TW" altLang="zh-TW" sz="2400" dirty="0" smtClean="0">
                <a:latin typeface="微軟正黑體" panose="020B0604030504040204" pitchFamily="34" charset="-120"/>
                <a:ea typeface="微軟正黑體" panose="020B0604030504040204" pitchFamily="34" charset="-120"/>
              </a:rPr>
              <a:t>百齡高中蔡青芝老師</a:t>
            </a:r>
            <a:r>
              <a:rPr lang="zh-TW" altLang="en-US" sz="2400" dirty="0" smtClean="0">
                <a:latin typeface="微軟正黑體" panose="020B0604030504040204" pitchFamily="34" charset="-120"/>
                <a:ea typeface="微軟正黑體" panose="020B0604030504040204" pitchFamily="34" charset="-120"/>
              </a:rPr>
              <a:t>、</a:t>
            </a:r>
            <a:r>
              <a:rPr lang="zh-TW" altLang="zh-TW" sz="2400" dirty="0" smtClean="0">
                <a:latin typeface="微軟正黑體" panose="020B0604030504040204" pitchFamily="34" charset="-120"/>
                <a:ea typeface="微軟正黑體" panose="020B0604030504040204" pitchFamily="34" charset="-120"/>
              </a:rPr>
              <a:t>石牌</a:t>
            </a:r>
            <a:r>
              <a:rPr lang="zh-TW" altLang="zh-TW" sz="2400" dirty="0">
                <a:latin typeface="微軟正黑體" panose="020B0604030504040204" pitchFamily="34" charset="-120"/>
                <a:ea typeface="微軟正黑體" panose="020B0604030504040204" pitchFamily="34" charset="-120"/>
              </a:rPr>
              <a:t>國中王淑美</a:t>
            </a:r>
            <a:r>
              <a:rPr lang="zh-TW" altLang="zh-TW" sz="2400" dirty="0" smtClean="0">
                <a:latin typeface="微軟正黑體" panose="020B0604030504040204" pitchFamily="34" charset="-120"/>
                <a:ea typeface="微軟正黑體" panose="020B0604030504040204" pitchFamily="34" charset="-120"/>
              </a:rPr>
              <a:t>老師</a:t>
            </a:r>
            <a:r>
              <a:rPr lang="en-US" altLang="zh-TW" sz="2400" dirty="0" smtClean="0">
                <a:latin typeface="微軟正黑體" panose="020B0604030504040204" pitchFamily="34" charset="-120"/>
                <a:ea typeface="微軟正黑體" panose="020B0604030504040204" pitchFamily="34" charset="-120"/>
              </a:rPr>
              <a:t>)</a:t>
            </a:r>
          </a:p>
          <a:p>
            <a:pPr marL="0" indent="0">
              <a:buNone/>
            </a:pPr>
            <a:r>
              <a:rPr lang="en-US" altLang="zh-TW" sz="2400" dirty="0" smtClean="0">
                <a:latin typeface="微軟正黑體" panose="020B0604030504040204" pitchFamily="34" charset="-120"/>
                <a:ea typeface="微軟正黑體" panose="020B0604030504040204" pitchFamily="34" charset="-120"/>
              </a:rPr>
              <a:t>2.</a:t>
            </a:r>
            <a:r>
              <a:rPr lang="zh-TW" altLang="zh-TW" sz="2400" dirty="0">
                <a:latin typeface="微軟正黑體" panose="020B0604030504040204" pitchFamily="34" charset="-120"/>
                <a:ea typeface="微軟正黑體" panose="020B0604030504040204" pitchFamily="34" charset="-120"/>
              </a:rPr>
              <a:t>食農教育教學</a:t>
            </a:r>
            <a:r>
              <a:rPr lang="zh-TW" altLang="zh-TW" sz="2400" dirty="0" smtClean="0">
                <a:latin typeface="微軟正黑體" panose="020B0604030504040204" pitchFamily="34" charset="-120"/>
                <a:ea typeface="微軟正黑體" panose="020B0604030504040204" pitchFamily="34" charset="-120"/>
              </a:rPr>
              <a:t>分享</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smtClean="0">
                <a:latin typeface="微軟正黑體" panose="020B0604030504040204" pitchFamily="34" charset="-120"/>
                <a:ea typeface="微軟正黑體" panose="020B0604030504040204" pitchFamily="34" charset="-120"/>
              </a:rPr>
              <a:t>   (</a:t>
            </a:r>
            <a:r>
              <a:rPr lang="zh-TW" altLang="zh-TW" sz="2400" dirty="0" smtClean="0">
                <a:latin typeface="微軟正黑體" panose="020B0604030504040204" pitchFamily="34" charset="-120"/>
                <a:ea typeface="微軟正黑體" panose="020B0604030504040204" pitchFamily="34" charset="-120"/>
              </a:rPr>
              <a:t>萬華</a:t>
            </a:r>
            <a:r>
              <a:rPr lang="zh-TW" altLang="zh-TW" sz="2400" dirty="0">
                <a:latin typeface="微軟正黑體" panose="020B0604030504040204" pitchFamily="34" charset="-120"/>
                <a:ea typeface="微軟正黑體" panose="020B0604030504040204" pitchFamily="34" charset="-120"/>
              </a:rPr>
              <a:t>國中李姿伶</a:t>
            </a:r>
            <a:r>
              <a:rPr lang="zh-TW" altLang="zh-TW" sz="2400" dirty="0" smtClean="0">
                <a:latin typeface="微軟正黑體" panose="020B0604030504040204" pitchFamily="34" charset="-120"/>
                <a:ea typeface="微軟正黑體" panose="020B0604030504040204" pitchFamily="34" charset="-120"/>
              </a:rPr>
              <a:t>老師</a:t>
            </a:r>
            <a:r>
              <a:rPr lang="zh-TW" altLang="en-US" sz="2400" dirty="0" smtClean="0">
                <a:latin typeface="微軟正黑體" panose="020B0604030504040204" pitchFamily="34" charset="-120"/>
                <a:ea typeface="微軟正黑體" panose="020B0604030504040204" pitchFamily="34" charset="-120"/>
              </a:rPr>
              <a:t>、</a:t>
            </a:r>
            <a:r>
              <a:rPr lang="zh-TW" altLang="zh-TW" sz="2400" dirty="0" smtClean="0">
                <a:latin typeface="微軟正黑體" panose="020B0604030504040204" pitchFamily="34" charset="-120"/>
                <a:ea typeface="微軟正黑體" panose="020B0604030504040204" pitchFamily="34" charset="-120"/>
              </a:rPr>
              <a:t>游</a:t>
            </a:r>
            <a:r>
              <a:rPr lang="zh-TW" altLang="zh-TW" sz="2400" dirty="0">
                <a:latin typeface="微軟正黑體" panose="020B0604030504040204" pitchFamily="34" charset="-120"/>
                <a:ea typeface="微軟正黑體" panose="020B0604030504040204" pitchFamily="34" charset="-120"/>
              </a:rPr>
              <a:t>舒閔</a:t>
            </a:r>
            <a:r>
              <a:rPr lang="zh-TW" altLang="zh-TW" sz="2400" dirty="0" smtClean="0">
                <a:latin typeface="微軟正黑體" panose="020B0604030504040204" pitchFamily="34" charset="-120"/>
                <a:ea typeface="微軟正黑體" panose="020B0604030504040204" pitchFamily="34" charset="-120"/>
              </a:rPr>
              <a:t>老師</a:t>
            </a:r>
            <a:r>
              <a:rPr lang="en-US" altLang="zh-TW" sz="2400" dirty="0" smtClean="0">
                <a:latin typeface="微軟正黑體" panose="020B0604030504040204" pitchFamily="34" charset="-120"/>
                <a:ea typeface="微軟正黑體" panose="020B0604030504040204" pitchFamily="34" charset="-120"/>
              </a:rPr>
              <a:t>)</a:t>
            </a:r>
          </a:p>
          <a:p>
            <a:pPr marL="0" indent="0">
              <a:buNone/>
            </a:pPr>
            <a:r>
              <a:rPr lang="en-US" altLang="zh-TW" sz="2400" dirty="0" smtClean="0">
                <a:latin typeface="微軟正黑體" panose="020B0604030504040204" pitchFamily="34" charset="-120"/>
                <a:ea typeface="微軟正黑體" panose="020B0604030504040204" pitchFamily="34" charset="-120"/>
              </a:rPr>
              <a:t>3.</a:t>
            </a:r>
            <a:r>
              <a:rPr lang="zh-TW" altLang="zh-TW" sz="2400" dirty="0">
                <a:latin typeface="微軟正黑體" panose="020B0604030504040204" pitchFamily="34" charset="-120"/>
                <a:ea typeface="微軟正黑體" panose="020B0604030504040204" pitchFamily="34" charset="-120"/>
              </a:rPr>
              <a:t>食農教育體驗</a:t>
            </a:r>
            <a:r>
              <a:rPr lang="zh-TW" altLang="zh-TW" sz="2400" dirty="0" smtClean="0">
                <a:latin typeface="微軟正黑體" panose="020B0604030504040204" pitchFamily="34" charset="-120"/>
                <a:ea typeface="微軟正黑體" panose="020B0604030504040204" pitchFamily="34" charset="-120"/>
              </a:rPr>
              <a:t>活動</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smtClean="0">
                <a:latin typeface="微軟正黑體" panose="020B0604030504040204" pitchFamily="34" charset="-120"/>
                <a:ea typeface="微軟正黑體" panose="020B0604030504040204" pitchFamily="34" charset="-120"/>
              </a:rPr>
              <a:t>   (</a:t>
            </a:r>
            <a:r>
              <a:rPr lang="zh-TW" altLang="zh-TW" sz="2400" dirty="0" smtClean="0">
                <a:latin typeface="微軟正黑體" panose="020B0604030504040204" pitchFamily="34" charset="-120"/>
                <a:ea typeface="微軟正黑體" panose="020B0604030504040204" pitchFamily="34" charset="-120"/>
              </a:rPr>
              <a:t>萬華</a:t>
            </a:r>
            <a:r>
              <a:rPr lang="zh-TW" altLang="zh-TW" sz="2400" dirty="0">
                <a:latin typeface="微軟正黑體" panose="020B0604030504040204" pitchFamily="34" charset="-120"/>
                <a:ea typeface="微軟正黑體" panose="020B0604030504040204" pitchFamily="34" charset="-120"/>
              </a:rPr>
              <a:t>國中林秀卿</a:t>
            </a:r>
            <a:r>
              <a:rPr lang="zh-TW" altLang="zh-TW" sz="2400" dirty="0" smtClean="0">
                <a:latin typeface="微軟正黑體" panose="020B0604030504040204" pitchFamily="34" charset="-120"/>
                <a:ea typeface="微軟正黑體" panose="020B0604030504040204" pitchFamily="34" charset="-120"/>
              </a:rPr>
              <a:t>老師</a:t>
            </a:r>
            <a:r>
              <a:rPr lang="zh-TW" altLang="en-US" sz="2400" dirty="0" smtClean="0">
                <a:latin typeface="微軟正黑體" panose="020B0604030504040204" pitchFamily="34" charset="-120"/>
                <a:ea typeface="微軟正黑體" panose="020B0604030504040204" pitchFamily="34" charset="-120"/>
              </a:rPr>
              <a:t>、</a:t>
            </a:r>
            <a:r>
              <a:rPr lang="zh-TW" altLang="zh-TW" sz="2400" dirty="0" smtClean="0">
                <a:latin typeface="微軟正黑體" panose="020B0604030504040204" pitchFamily="34" charset="-120"/>
                <a:ea typeface="微軟正黑體" panose="020B0604030504040204" pitchFamily="34" charset="-120"/>
              </a:rPr>
              <a:t>吳菜霞校長</a:t>
            </a:r>
            <a:r>
              <a:rPr lang="en-US" altLang="zh-TW" sz="2400" dirty="0" smtClean="0">
                <a:latin typeface="微軟正黑體" panose="020B0604030504040204" pitchFamily="34" charset="-120"/>
                <a:ea typeface="微軟正黑體" panose="020B0604030504040204" pitchFamily="34" charset="-120"/>
              </a:rPr>
              <a:t>)</a:t>
            </a:r>
          </a:p>
          <a:p>
            <a:endParaRPr lang="en-US" altLang="zh-TW" dirty="0" smtClean="0"/>
          </a:p>
          <a:p>
            <a:endParaRPr lang="zh-TW" altLang="en-US" dirty="0"/>
          </a:p>
        </p:txBody>
      </p:sp>
      <p:pic>
        <p:nvPicPr>
          <p:cNvPr id="11266" name="Picture 2" descr="I:\104.10.22相片\106.3.24食農研習\1060323食農研習阿霞照片\DSC_04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437112"/>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I:\104.10.22相片\106.3.24食農研習\1060323食農研習阿霞照片\DSC_05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4437112"/>
            <a:ext cx="2088232"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I:\104.10.22相片\106.3.24食農研習\DSC_04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3615" y="2743868"/>
            <a:ext cx="2414912" cy="13583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104.10.22相片\106.3.24食農研習\DSC_04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3615" y="4437112"/>
            <a:ext cx="2414912"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10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9" name="文字方塊 8"/>
          <p:cNvSpPr txBox="1"/>
          <p:nvPr/>
        </p:nvSpPr>
        <p:spPr>
          <a:xfrm>
            <a:off x="302161" y="6021288"/>
            <a:ext cx="8518311" cy="360040"/>
          </a:xfrm>
          <a:prstGeom prst="rect">
            <a:avLst/>
          </a:prstGeom>
          <a:noFill/>
        </p:spPr>
        <p:txBody>
          <a:bodyPr wrap="square" rtlCol="0">
            <a:prstTxWarp prst="textFadeUp">
              <a:avLst/>
            </a:prstTxWarp>
            <a:spAutoFit/>
          </a:bodyPr>
          <a:lstStyle/>
          <a:p>
            <a:pPr algn="ctr"/>
            <a:r>
              <a:rPr lang="en-US" altLang="zh-TW" sz="6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latin typeface="Bodoni MT" panose="02070603080606020203" pitchFamily="18" charset="0"/>
              </a:rPr>
              <a:t>TAIPEI</a:t>
            </a:r>
            <a:endParaRPr lang="zh-TW" altLang="en-US" sz="66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latin typeface="Bodoni MT" panose="02070603080606020203" pitchFamily="18" charset="0"/>
            </a:endParaRPr>
          </a:p>
        </p:txBody>
      </p:sp>
      <p:sp>
        <p:nvSpPr>
          <p:cNvPr id="7" name="文字方塊 6"/>
          <p:cNvSpPr txBox="1"/>
          <p:nvPr/>
        </p:nvSpPr>
        <p:spPr>
          <a:xfrm>
            <a:off x="179512" y="2780928"/>
            <a:ext cx="8496944" cy="1661993"/>
          </a:xfrm>
          <a:prstGeom prst="rect">
            <a:avLst/>
          </a:prstGeom>
          <a:noFill/>
          <a:ln w="28575">
            <a:noFill/>
            <a:prstDash val="lgDash"/>
          </a:ln>
        </p:spPr>
        <p:txBody>
          <a:bodyPr wrap="square" rtlCol="0">
            <a:spAutoFit/>
          </a:bodyPr>
          <a:lstStyle/>
          <a:p>
            <a:pPr algn="ctr"/>
            <a:r>
              <a:rPr lang="zh-TW" altLang="zh-TW" sz="5400" b="1" dirty="0" smtClean="0">
                <a:latin typeface="微軟正黑體" pitchFamily="34" charset="-120"/>
                <a:ea typeface="微軟正黑體" pitchFamily="34" charset="-120"/>
              </a:rPr>
              <a:t>「</a:t>
            </a:r>
            <a:r>
              <a:rPr lang="zh-TW" altLang="zh-TW" sz="5400" b="1" dirty="0">
                <a:latin typeface="微軟正黑體" pitchFamily="34" charset="-120"/>
                <a:ea typeface="微軟正黑體" pitchFamily="34" charset="-120"/>
              </a:rPr>
              <a:t>田園城市－小田園教學</a:t>
            </a:r>
            <a:r>
              <a:rPr lang="zh-TW" altLang="zh-TW" sz="5400" b="1" dirty="0" smtClean="0">
                <a:latin typeface="微軟正黑體" pitchFamily="34" charset="-120"/>
                <a:ea typeface="微軟正黑體" pitchFamily="34" charset="-120"/>
              </a:rPr>
              <a:t>」</a:t>
            </a:r>
            <a:endParaRPr lang="en-US" altLang="zh-TW" sz="5400" b="1" dirty="0" smtClean="0">
              <a:latin typeface="微軟正黑體" pitchFamily="34" charset="-120"/>
              <a:ea typeface="微軟正黑體" pitchFamily="34" charset="-120"/>
            </a:endParaRPr>
          </a:p>
          <a:p>
            <a:pPr algn="r"/>
            <a:r>
              <a:rPr lang="en-US" altLang="zh-TW" sz="4400" b="1" dirty="0">
                <a:latin typeface="微軟正黑體" pitchFamily="34" charset="-120"/>
                <a:ea typeface="微軟正黑體" pitchFamily="34" charset="-120"/>
              </a:rPr>
              <a:t> </a:t>
            </a:r>
            <a:r>
              <a:rPr lang="en-US" altLang="zh-TW" sz="4400" b="1" dirty="0" smtClean="0">
                <a:latin typeface="微軟正黑體" pitchFamily="34" charset="-120"/>
                <a:ea typeface="微軟正黑體" pitchFamily="34" charset="-120"/>
              </a:rPr>
              <a:t>             </a:t>
            </a:r>
            <a:r>
              <a:rPr lang="zh-TW" altLang="zh-TW" sz="4800" b="1" dirty="0" smtClean="0">
                <a:latin typeface="微軟正黑體" pitchFamily="34" charset="-120"/>
                <a:ea typeface="微軟正黑體" pitchFamily="34" charset="-120"/>
              </a:rPr>
              <a:t>課程</a:t>
            </a:r>
            <a:r>
              <a:rPr lang="zh-TW" altLang="zh-TW" sz="4800" b="1" dirty="0">
                <a:latin typeface="微軟正黑體" pitchFamily="34" charset="-120"/>
                <a:ea typeface="微軟正黑體" pitchFamily="34" charset="-120"/>
              </a:rPr>
              <a:t>教學綱要</a:t>
            </a:r>
            <a:r>
              <a:rPr lang="en-US" altLang="zh-TW" sz="4000" b="1" dirty="0">
                <a:solidFill>
                  <a:srgbClr val="FF0000"/>
                </a:solidFill>
                <a:latin typeface="微軟正黑體" pitchFamily="34" charset="-120"/>
                <a:ea typeface="微軟正黑體" pitchFamily="34" charset="-120"/>
              </a:rPr>
              <a:t>(</a:t>
            </a:r>
            <a:r>
              <a:rPr lang="zh-TW" altLang="zh-TW" sz="4000" b="1" dirty="0">
                <a:solidFill>
                  <a:srgbClr val="FF0000"/>
                </a:solidFill>
                <a:latin typeface="微軟正黑體" pitchFamily="34" charset="-120"/>
                <a:ea typeface="微軟正黑體" pitchFamily="34" charset="-120"/>
              </a:rPr>
              <a:t>草案</a:t>
            </a:r>
            <a:r>
              <a:rPr lang="en-US" altLang="zh-TW" sz="4000" b="1" dirty="0">
                <a:solidFill>
                  <a:srgbClr val="FF0000"/>
                </a:solidFill>
                <a:latin typeface="微軟正黑體" pitchFamily="34" charset="-120"/>
                <a:ea typeface="微軟正黑體" pitchFamily="34" charset="-120"/>
              </a:rPr>
              <a:t>)</a:t>
            </a:r>
            <a:endParaRPr lang="zh-TW" altLang="en-US" sz="4000" b="1" dirty="0">
              <a:solidFill>
                <a:srgbClr val="FF0000"/>
              </a:solidFill>
              <a:latin typeface="微軟正黑體" pitchFamily="34" charset="-120"/>
              <a:ea typeface="微軟正黑體" pitchFamily="34" charset="-120"/>
            </a:endParaRPr>
          </a:p>
        </p:txBody>
      </p:sp>
      <p:grpSp>
        <p:nvGrpSpPr>
          <p:cNvPr id="17" name="群組 16"/>
          <p:cNvGrpSpPr/>
          <p:nvPr/>
        </p:nvGrpSpPr>
        <p:grpSpPr>
          <a:xfrm>
            <a:off x="35497" y="620688"/>
            <a:ext cx="9072000" cy="1872208"/>
            <a:chOff x="35496" y="620688"/>
            <a:chExt cx="9220351" cy="2016226"/>
          </a:xfrm>
        </p:grpSpPr>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312" y="620688"/>
              <a:ext cx="3022864" cy="2016226"/>
            </a:xfrm>
            <a:prstGeom prst="rect">
              <a:avLst/>
            </a:prstGeom>
          </p:spPr>
        </p:pic>
        <p:pic>
          <p:nvPicPr>
            <p:cNvPr id="15" name="圖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620688"/>
              <a:ext cx="3022863" cy="2016226"/>
            </a:xfrm>
            <a:prstGeom prst="rect">
              <a:avLst/>
            </a:prstGeom>
          </p:spPr>
        </p:pic>
        <p:pic>
          <p:nvPicPr>
            <p:cNvPr id="16" name="圖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2984" y="620688"/>
              <a:ext cx="3022863" cy="2016226"/>
            </a:xfrm>
            <a:prstGeom prst="rect">
              <a:avLst/>
            </a:prstGeom>
          </p:spPr>
        </p:pic>
      </p:grpSp>
      <p:grpSp>
        <p:nvGrpSpPr>
          <p:cNvPr id="20" name="群組 19"/>
          <p:cNvGrpSpPr/>
          <p:nvPr/>
        </p:nvGrpSpPr>
        <p:grpSpPr>
          <a:xfrm>
            <a:off x="107504" y="4077072"/>
            <a:ext cx="3528392" cy="1872208"/>
            <a:chOff x="683568" y="3645023"/>
            <a:chExt cx="3744887" cy="2154492"/>
          </a:xfrm>
        </p:grpSpPr>
        <p:pic>
          <p:nvPicPr>
            <p:cNvPr id="14" name="圖片 13"/>
            <p:cNvPicPr>
              <a:picLocks noChangeAspect="1"/>
            </p:cNvPicPr>
            <p:nvPr/>
          </p:nvPicPr>
          <p:blipFill rotWithShape="1">
            <a:blip r:embed="rId6" cstate="print">
              <a:extLst>
                <a:ext uri="{28A0092B-C50C-407E-A947-70E740481C1C}">
                  <a14:useLocalDpi xmlns:a14="http://schemas.microsoft.com/office/drawing/2010/main" val="0"/>
                </a:ext>
              </a:extLst>
            </a:blip>
            <a:srcRect l="30070" r="31082"/>
            <a:stretch/>
          </p:blipFill>
          <p:spPr>
            <a:xfrm>
              <a:off x="856343" y="3645023"/>
              <a:ext cx="3572112" cy="2154492"/>
            </a:xfrm>
            <a:prstGeom prst="rect">
              <a:avLst/>
            </a:prstGeom>
          </p:spPr>
        </p:pic>
        <p:sp>
          <p:nvSpPr>
            <p:cNvPr id="18" name="文字方塊 17"/>
            <p:cNvSpPr txBox="1"/>
            <p:nvPr/>
          </p:nvSpPr>
          <p:spPr>
            <a:xfrm>
              <a:off x="683568" y="4653136"/>
              <a:ext cx="288032" cy="369332"/>
            </a:xfrm>
            <a:prstGeom prst="rect">
              <a:avLst/>
            </a:prstGeom>
            <a:solidFill>
              <a:schemeClr val="bg1"/>
            </a:solidFill>
          </p:spPr>
          <p:txBody>
            <a:bodyPr wrap="square" rtlCol="0">
              <a:spAutoFit/>
            </a:bodyPr>
            <a:lstStyle/>
            <a:p>
              <a:endParaRPr lang="zh-TW" altLang="en-US" dirty="0"/>
            </a:p>
          </p:txBody>
        </p:sp>
      </p:grpSp>
    </p:spTree>
    <p:extLst>
      <p:ext uri="{BB962C8B-B14F-4D97-AF65-F5344CB8AC3E}">
        <p14:creationId xmlns:p14="http://schemas.microsoft.com/office/powerpoint/2010/main" val="315169584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cxnSp>
        <p:nvCxnSpPr>
          <p:cNvPr id="34" name="Straight Connector 33"/>
          <p:cNvCxnSpPr/>
          <p:nvPr/>
        </p:nvCxnSpPr>
        <p:spPr>
          <a:xfrm>
            <a:off x="0" y="1844824"/>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微軟正黑體" pitchFamily="34" charset="-120"/>
                <a:ea typeface="微軟正黑體" pitchFamily="34" charset="-120"/>
                <a:cs typeface="Segoe UI" pitchFamily="34" charset="0"/>
              </a:rPr>
              <a:t>田園</a:t>
            </a:r>
            <a:r>
              <a:rPr lang="zh-TW" altLang="en-US" sz="2200" b="1" dirty="0" smtClean="0">
                <a:solidFill>
                  <a:schemeClr val="bg1"/>
                </a:solidFill>
                <a:latin typeface="微軟正黑體" pitchFamily="34" charset="-120"/>
                <a:ea typeface="微軟正黑體" pitchFamily="34" charset="-120"/>
                <a:cs typeface="Segoe UI" pitchFamily="34" charset="0"/>
              </a:rPr>
              <a:t>城市</a:t>
            </a:r>
            <a:r>
              <a:rPr lang="en-US" altLang="zh-TW" sz="2200" b="1" dirty="0" smtClean="0">
                <a:solidFill>
                  <a:schemeClr val="bg1"/>
                </a:solidFill>
                <a:latin typeface="微軟正黑體" pitchFamily="34" charset="-120"/>
                <a:ea typeface="微軟正黑體" pitchFamily="34" charset="-120"/>
                <a:cs typeface="Segoe UI" pitchFamily="34" charset="0"/>
              </a:rPr>
              <a:t>-</a:t>
            </a:r>
            <a:r>
              <a:rPr lang="zh-TW" altLang="en-US" sz="2200" b="1" i="0" dirty="0" smtClean="0">
                <a:solidFill>
                  <a:schemeClr val="bg1"/>
                </a:solidFill>
                <a:latin typeface="微軟正黑體" pitchFamily="34" charset="-120"/>
                <a:ea typeface="微軟正黑體" pitchFamily="34" charset="-120"/>
                <a:cs typeface="Segoe UI" pitchFamily="34" charset="0"/>
              </a:rPr>
              <a:t>小田園</a:t>
            </a:r>
            <a:r>
              <a:rPr lang="zh-TW" altLang="en-US" sz="2200" b="1" dirty="0">
                <a:solidFill>
                  <a:schemeClr val="bg1"/>
                </a:solidFill>
                <a:latin typeface="微軟正黑體" pitchFamily="34" charset="-120"/>
                <a:ea typeface="微軟正黑體" pitchFamily="34" charset="-120"/>
                <a:cs typeface="Segoe UI" pitchFamily="34" charset="0"/>
              </a:rPr>
              <a:t>教學</a:t>
            </a:r>
            <a:endParaRPr lang="en-US" altLang="zh-TW" sz="2200" b="1" i="0" dirty="0" smtClean="0">
              <a:solidFill>
                <a:schemeClr val="bg1"/>
              </a:solidFill>
              <a:latin typeface="微軟正黑體" pitchFamily="34" charset="-120"/>
              <a:ea typeface="微軟正黑體" pitchFamily="34" charset="-120"/>
              <a:cs typeface="Segoe UI" pitchFamily="34" charset="0"/>
            </a:endParaRPr>
          </a:p>
        </p:txBody>
      </p:sp>
      <p:sp>
        <p:nvSpPr>
          <p:cNvPr id="14" name="文字方塊 13"/>
          <p:cNvSpPr txBox="1"/>
          <p:nvPr/>
        </p:nvSpPr>
        <p:spPr>
          <a:xfrm>
            <a:off x="254386" y="764704"/>
            <a:ext cx="8494078" cy="830997"/>
          </a:xfrm>
          <a:prstGeom prst="rect">
            <a:avLst/>
          </a:prstGeom>
          <a:noFill/>
        </p:spPr>
        <p:txBody>
          <a:bodyPr wrap="square" rtlCol="0">
            <a:spAutoFit/>
          </a:bodyPr>
          <a:lstStyle/>
          <a:p>
            <a:r>
              <a:rPr lang="zh-TW" altLang="en-US" sz="4800" b="1" dirty="0">
                <a:solidFill>
                  <a:srgbClr val="C00000"/>
                </a:solidFill>
                <a:latin typeface="微軟正黑體" pitchFamily="34" charset="-120"/>
                <a:ea typeface="微軟正黑體" pitchFamily="34" charset="-120"/>
              </a:rPr>
              <a:t>為什麼要實施小田園</a:t>
            </a:r>
            <a:r>
              <a:rPr lang="zh-TW" altLang="en-US" sz="4800" b="1" dirty="0" smtClean="0">
                <a:solidFill>
                  <a:srgbClr val="C00000"/>
                </a:solidFill>
                <a:latin typeface="微軟正黑體" pitchFamily="34" charset="-120"/>
                <a:ea typeface="微軟正黑體" pitchFamily="34" charset="-120"/>
              </a:rPr>
              <a:t>教學？</a:t>
            </a:r>
            <a:endParaRPr lang="zh-TW" altLang="en-US" sz="4800" b="1" dirty="0">
              <a:solidFill>
                <a:srgbClr val="C00000"/>
              </a:solidFill>
              <a:latin typeface="微軟正黑體" pitchFamily="34" charset="-120"/>
              <a:ea typeface="微軟正黑體" pitchFamily="34" charset="-120"/>
            </a:endParaRPr>
          </a:p>
        </p:txBody>
      </p:sp>
      <p:sp>
        <p:nvSpPr>
          <p:cNvPr id="15" name="Rectangle 18"/>
          <p:cNvSpPr/>
          <p:nvPr/>
        </p:nvSpPr>
        <p:spPr>
          <a:xfrm>
            <a:off x="565172" y="2018247"/>
            <a:ext cx="8039276" cy="2308324"/>
          </a:xfrm>
          <a:prstGeom prst="rect">
            <a:avLst/>
          </a:prstGeom>
        </p:spPr>
        <p:txBody>
          <a:bodyPr wrap="square">
            <a:spAutoFit/>
          </a:bodyPr>
          <a:lstStyle/>
          <a:p>
            <a:pPr marL="347472" indent="-347472" algn="l" defTabSz="914400">
              <a:lnSpc>
                <a:spcPct val="150000"/>
              </a:lnSpc>
              <a:spcBef>
                <a:spcPts val="0"/>
              </a:spcBef>
              <a:spcAft>
                <a:spcPts val="0"/>
              </a:spcAft>
              <a:buNone/>
            </a:pPr>
            <a:r>
              <a:rPr lang="en-US" altLang="zh-TW" sz="4800" b="1" dirty="0" smtClean="0">
                <a:solidFill>
                  <a:srgbClr val="6F6D1B"/>
                </a:solidFill>
                <a:latin typeface="微軟正黑體" pitchFamily="34" charset="-120"/>
                <a:ea typeface="微軟正黑體" pitchFamily="34" charset="-120"/>
                <a:cs typeface="Segoe UI" pitchFamily="34" charset="0"/>
              </a:rPr>
              <a:t>21</a:t>
            </a:r>
            <a:r>
              <a:rPr lang="zh-TW" altLang="en-US" sz="4800" b="1" dirty="0" smtClean="0">
                <a:solidFill>
                  <a:srgbClr val="6F6D1B"/>
                </a:solidFill>
                <a:latin typeface="微軟正黑體" pitchFamily="34" charset="-120"/>
                <a:ea typeface="微軟正黑體" pitchFamily="34" charset="-120"/>
                <a:cs typeface="Segoe UI" pitchFamily="34" charset="0"/>
              </a:rPr>
              <a:t>世紀全球面臨的問題</a:t>
            </a:r>
            <a:endParaRPr lang="en-US" altLang="zh-TW" sz="4800" b="1" dirty="0" smtClean="0">
              <a:solidFill>
                <a:srgbClr val="6F6D1B"/>
              </a:solidFill>
              <a:latin typeface="微軟正黑體" pitchFamily="34" charset="-120"/>
              <a:ea typeface="微軟正黑體" pitchFamily="34" charset="-120"/>
              <a:cs typeface="Segoe UI" pitchFamily="34" charset="0"/>
            </a:endParaRPr>
          </a:p>
          <a:p>
            <a:pPr marL="347472" indent="-347472" algn="l" defTabSz="914400">
              <a:lnSpc>
                <a:spcPct val="150000"/>
              </a:lnSpc>
              <a:spcBef>
                <a:spcPts val="0"/>
              </a:spcBef>
              <a:spcAft>
                <a:spcPts val="0"/>
              </a:spcAft>
              <a:buNone/>
            </a:pPr>
            <a:r>
              <a:rPr lang="zh-TW" altLang="en-US" sz="4800" b="1" i="0" dirty="0">
                <a:solidFill>
                  <a:srgbClr val="6F6D1B"/>
                </a:solidFill>
                <a:latin typeface="微軟正黑體" pitchFamily="34" charset="-120"/>
                <a:ea typeface="微軟正黑體" pitchFamily="34" charset="-120"/>
                <a:cs typeface="Segoe UI" pitchFamily="34" charset="0"/>
              </a:rPr>
              <a:t>臺北市</a:t>
            </a:r>
            <a:r>
              <a:rPr lang="zh-TW" altLang="en-US" sz="4800" b="1" i="0" dirty="0" smtClean="0">
                <a:solidFill>
                  <a:srgbClr val="6F6D1B"/>
                </a:solidFill>
                <a:latin typeface="微軟正黑體" pitchFamily="34" charset="-120"/>
                <a:ea typeface="微軟正黑體" pitchFamily="34" charset="-120"/>
                <a:cs typeface="Segoe UI" pitchFamily="34" charset="0"/>
              </a:rPr>
              <a:t>的</a:t>
            </a:r>
            <a:r>
              <a:rPr lang="zh-TW" altLang="en-US" sz="4800" b="1" dirty="0">
                <a:solidFill>
                  <a:srgbClr val="6F6D1B"/>
                </a:solidFill>
                <a:latin typeface="微軟正黑體" pitchFamily="34" charset="-120"/>
                <a:ea typeface="微軟正黑體" pitchFamily="34" charset="-120"/>
                <a:cs typeface="Segoe UI" pitchFamily="34" charset="0"/>
              </a:rPr>
              <a:t>教育政策</a:t>
            </a:r>
            <a:endParaRPr lang="zh-TW" altLang="en-US" sz="4800" b="1" i="0" dirty="0">
              <a:solidFill>
                <a:srgbClr val="6F6D1B"/>
              </a:solidFill>
              <a:latin typeface="微軟正黑體" pitchFamily="34" charset="-120"/>
              <a:ea typeface="微軟正黑體" pitchFamily="34" charset="-120"/>
              <a:cs typeface="Segoe UI" pitchFamily="34" charset="0"/>
            </a:endParaRPr>
          </a:p>
        </p:txBody>
      </p:sp>
      <p:sp>
        <p:nvSpPr>
          <p:cNvPr id="16" name="Rectangle 28"/>
          <p:cNvSpPr/>
          <p:nvPr/>
        </p:nvSpPr>
        <p:spPr>
          <a:xfrm>
            <a:off x="179512" y="4678104"/>
            <a:ext cx="8784000" cy="1631216"/>
          </a:xfrm>
          <a:prstGeom prst="rect">
            <a:avLst/>
          </a:prstGeom>
          <a:ln w="38100">
            <a:solidFill>
              <a:srgbClr val="FFC000"/>
            </a:solidFill>
          </a:ln>
        </p:spPr>
        <p:txBody>
          <a:bodyPr wrap="square">
            <a:spAutoFit/>
          </a:bodyPr>
          <a:lstStyle/>
          <a:p>
            <a:pPr>
              <a:lnSpc>
                <a:spcPts val="4000"/>
              </a:lnSpc>
            </a:pPr>
            <a:r>
              <a:rPr lang="zh-TW" altLang="zh-TW" sz="3200" b="1" dirty="0">
                <a:latin typeface="微軟正黑體" pitchFamily="34" charset="-120"/>
                <a:ea typeface="微軟正黑體" pitchFamily="34" charset="-120"/>
              </a:rPr>
              <a:t>藉由</a:t>
            </a:r>
            <a:r>
              <a:rPr lang="zh-TW" altLang="zh-TW" sz="3200" b="1" u="sng" dirty="0">
                <a:solidFill>
                  <a:srgbClr val="004800"/>
                </a:solidFill>
                <a:latin typeface="微軟正黑體" pitchFamily="34" charset="-120"/>
                <a:ea typeface="微軟正黑體" pitchFamily="34" charset="-120"/>
              </a:rPr>
              <a:t>校園空間營造</a:t>
            </a:r>
            <a:r>
              <a:rPr lang="zh-TW" altLang="zh-TW" sz="3200" b="1" dirty="0">
                <a:latin typeface="微軟正黑體" pitchFamily="34" charset="-120"/>
                <a:ea typeface="微軟正黑體" pitchFamily="34" charset="-120"/>
              </a:rPr>
              <a:t>為多元綠化與農耕的小</a:t>
            </a:r>
            <a:r>
              <a:rPr lang="zh-TW" altLang="zh-TW" sz="3200" b="1" dirty="0" smtClean="0">
                <a:latin typeface="微軟正黑體" pitchFamily="34" charset="-120"/>
                <a:ea typeface="微軟正黑體" pitchFamily="34" charset="-120"/>
              </a:rPr>
              <a:t>田園</a:t>
            </a:r>
            <a:endParaRPr lang="en-US" altLang="zh-TW" sz="3200" b="1" dirty="0" smtClean="0">
              <a:latin typeface="微軟正黑體" pitchFamily="34" charset="-120"/>
              <a:ea typeface="微軟正黑體" pitchFamily="34" charset="-120"/>
            </a:endParaRPr>
          </a:p>
          <a:p>
            <a:pPr>
              <a:lnSpc>
                <a:spcPts val="4000"/>
              </a:lnSpc>
            </a:pPr>
            <a:r>
              <a:rPr lang="zh-TW" altLang="zh-TW" sz="3200" b="1" dirty="0" smtClean="0">
                <a:latin typeface="微軟正黑體" pitchFamily="34" charset="-120"/>
                <a:ea typeface="微軟正黑體" pitchFamily="34" charset="-120"/>
              </a:rPr>
              <a:t>以</a:t>
            </a:r>
            <a:r>
              <a:rPr lang="zh-TW" altLang="zh-TW" sz="3200" b="1" u="sng" dirty="0">
                <a:solidFill>
                  <a:srgbClr val="003300"/>
                </a:solidFill>
                <a:latin typeface="微軟正黑體" pitchFamily="34" charset="-120"/>
                <a:ea typeface="微軟正黑體" pitchFamily="34" charset="-120"/>
              </a:rPr>
              <a:t>校園綠色</a:t>
            </a:r>
            <a:r>
              <a:rPr lang="zh-TW" altLang="zh-TW" sz="3200" b="1" u="sng" dirty="0" smtClean="0">
                <a:solidFill>
                  <a:srgbClr val="003300"/>
                </a:solidFill>
                <a:latin typeface="微軟正黑體" pitchFamily="34" charset="-120"/>
                <a:ea typeface="微軟正黑體" pitchFamily="34" charset="-120"/>
              </a:rPr>
              <a:t>行動</a:t>
            </a:r>
            <a:endParaRPr lang="en-US" altLang="zh-TW" sz="3200" b="1" u="sng" dirty="0" smtClean="0">
              <a:solidFill>
                <a:srgbClr val="003300"/>
              </a:solidFill>
              <a:latin typeface="微軟正黑體" pitchFamily="34" charset="-120"/>
              <a:ea typeface="微軟正黑體" pitchFamily="34" charset="-120"/>
            </a:endParaRPr>
          </a:p>
          <a:p>
            <a:pPr>
              <a:lnSpc>
                <a:spcPts val="4000"/>
              </a:lnSpc>
            </a:pPr>
            <a:r>
              <a:rPr lang="zh-TW" altLang="zh-TW" sz="3200" b="1" dirty="0" smtClean="0">
                <a:latin typeface="微軟正黑體" pitchFamily="34" charset="-120"/>
                <a:ea typeface="微軟正黑體" pitchFamily="34" charset="-120"/>
              </a:rPr>
              <a:t>達成</a:t>
            </a:r>
            <a:r>
              <a:rPr lang="zh-TW" altLang="zh-TW" sz="3200" b="1" u="sng" dirty="0">
                <a:solidFill>
                  <a:srgbClr val="003300"/>
                </a:solidFill>
                <a:latin typeface="微軟正黑體" pitchFamily="34" charset="-120"/>
                <a:ea typeface="微軟正黑體" pitchFamily="34" charset="-120"/>
              </a:rPr>
              <a:t>生態教育</a:t>
            </a:r>
            <a:r>
              <a:rPr lang="zh-TW" altLang="zh-TW" sz="3200" b="1" dirty="0">
                <a:latin typeface="微軟正黑體" pitchFamily="34" charset="-120"/>
                <a:ea typeface="微軟正黑體" pitchFamily="34" charset="-120"/>
              </a:rPr>
              <a:t>及</a:t>
            </a:r>
            <a:r>
              <a:rPr lang="zh-TW" altLang="zh-TW" sz="3200" b="1" u="sng" dirty="0">
                <a:solidFill>
                  <a:srgbClr val="003300"/>
                </a:solidFill>
                <a:latin typeface="微軟正黑體" pitchFamily="34" charset="-120"/>
                <a:ea typeface="微軟正黑體" pitchFamily="34" charset="-120"/>
              </a:rPr>
              <a:t>永續發展</a:t>
            </a:r>
            <a:r>
              <a:rPr lang="zh-TW" altLang="zh-TW" sz="3200" b="1" dirty="0">
                <a:latin typeface="微軟正黑體" pitchFamily="34" charset="-120"/>
                <a:ea typeface="微軟正黑體" pitchFamily="34" charset="-120"/>
              </a:rPr>
              <a:t>的田園城市新</a:t>
            </a:r>
            <a:r>
              <a:rPr lang="zh-TW" altLang="zh-TW" sz="3200" b="1" dirty="0" smtClean="0">
                <a:latin typeface="微軟正黑體" pitchFamily="34" charset="-120"/>
                <a:ea typeface="微軟正黑體" pitchFamily="34" charset="-120"/>
              </a:rPr>
              <a:t>理念</a:t>
            </a:r>
            <a:endParaRPr lang="zh-TW" altLang="en-US" sz="3200" b="1" dirty="0">
              <a:latin typeface="微軟正黑體" pitchFamily="34" charset="-120"/>
              <a:ea typeface="微軟正黑體" pitchFamily="34" charset="-120"/>
            </a:endParaRPr>
          </a:p>
        </p:txBody>
      </p:sp>
    </p:spTree>
    <p:extLst>
      <p:ext uri="{BB962C8B-B14F-4D97-AF65-F5344CB8AC3E}">
        <p14:creationId xmlns:p14="http://schemas.microsoft.com/office/powerpoint/2010/main" val="2373419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24" name="Rectangle 23"/>
          <p:cNvSpPr/>
          <p:nvPr/>
        </p:nvSpPr>
        <p:spPr>
          <a:xfrm>
            <a:off x="945828" y="2132856"/>
            <a:ext cx="7802636" cy="707886"/>
          </a:xfrm>
          <a:prstGeom prst="rect">
            <a:avLst/>
          </a:prstGeom>
        </p:spPr>
        <p:txBody>
          <a:bodyPr wrap="square">
            <a:spAutoFit/>
          </a:bodyPr>
          <a:lstStyle/>
          <a:p>
            <a:pPr marL="347472" indent="-347472"/>
            <a:r>
              <a:rPr lang="zh-TW" altLang="zh-TW" sz="4000" b="1" dirty="0">
                <a:latin typeface="微軟正黑體" pitchFamily="34" charset="-120"/>
                <a:ea typeface="微軟正黑體" pitchFamily="34" charset="-120"/>
              </a:rPr>
              <a:t>重建人與食物、人與土地的關係</a:t>
            </a:r>
            <a:endParaRPr lang="zh-TW" altLang="en-US" sz="4000" b="1" i="0" dirty="0">
              <a:solidFill>
                <a:schemeClr val="tx1">
                  <a:lumMod val="50000"/>
                  <a:lumOff val="50000"/>
                </a:schemeClr>
              </a:solidFill>
              <a:latin typeface="微軟正黑體" pitchFamily="34" charset="-120"/>
              <a:ea typeface="微軟正黑體" pitchFamily="34" charset="-120"/>
              <a:cs typeface="Segoe UI" pitchFamily="34" charset="0"/>
            </a:endParaRPr>
          </a:p>
        </p:txBody>
      </p:sp>
      <p:sp>
        <p:nvSpPr>
          <p:cNvPr id="26" name="Rectangle 25"/>
          <p:cNvSpPr/>
          <p:nvPr/>
        </p:nvSpPr>
        <p:spPr>
          <a:xfrm>
            <a:off x="876825" y="3113673"/>
            <a:ext cx="8087663" cy="1323439"/>
          </a:xfrm>
          <a:prstGeom prst="rect">
            <a:avLst/>
          </a:prstGeom>
        </p:spPr>
        <p:txBody>
          <a:bodyPr wrap="square">
            <a:spAutoFit/>
          </a:bodyPr>
          <a:lstStyle/>
          <a:p>
            <a:pPr indent="-347472"/>
            <a:r>
              <a:rPr lang="zh-TW" altLang="zh-TW" sz="4000" b="1" dirty="0">
                <a:latin typeface="微軟正黑體" pitchFamily="34" charset="-120"/>
                <a:ea typeface="微軟正黑體" pitchFamily="34" charset="-120"/>
              </a:rPr>
              <a:t>培養學生對健康飲食及食材</a:t>
            </a:r>
            <a:r>
              <a:rPr lang="zh-TW" altLang="zh-TW" sz="4000" b="1" dirty="0" smtClean="0">
                <a:latin typeface="微軟正黑體" pitchFamily="34" charset="-120"/>
                <a:ea typeface="微軟正黑體" pitchFamily="34" charset="-120"/>
              </a:rPr>
              <a:t>選擇的正確</a:t>
            </a:r>
            <a:r>
              <a:rPr lang="zh-TW" altLang="zh-TW" sz="4000" b="1" dirty="0">
                <a:latin typeface="微軟正黑體" pitchFamily="34" charset="-120"/>
                <a:ea typeface="微軟正黑體" pitchFamily="34" charset="-120"/>
              </a:rPr>
              <a:t>知識</a:t>
            </a:r>
            <a:endParaRPr lang="en-US" altLang="zh-TW" sz="4000" b="1" i="0" dirty="0">
              <a:solidFill>
                <a:schemeClr val="tx1">
                  <a:lumMod val="50000"/>
                  <a:lumOff val="50000"/>
                </a:schemeClr>
              </a:solidFill>
              <a:latin typeface="微軟正黑體" pitchFamily="34" charset="-120"/>
              <a:ea typeface="微軟正黑體" pitchFamily="34" charset="-120"/>
              <a:cs typeface="Segoe UI" pitchFamily="34" charset="0"/>
            </a:endParaRPr>
          </a:p>
        </p:txBody>
      </p:sp>
      <p:sp>
        <p:nvSpPr>
          <p:cNvPr id="27" name="Rectangle 26"/>
          <p:cNvSpPr/>
          <p:nvPr/>
        </p:nvSpPr>
        <p:spPr>
          <a:xfrm>
            <a:off x="913748" y="4653136"/>
            <a:ext cx="8050740" cy="1323439"/>
          </a:xfrm>
          <a:prstGeom prst="rect">
            <a:avLst/>
          </a:prstGeom>
        </p:spPr>
        <p:txBody>
          <a:bodyPr wrap="square">
            <a:spAutoFit/>
          </a:bodyPr>
          <a:lstStyle/>
          <a:p>
            <a:pPr indent="-347472"/>
            <a:r>
              <a:rPr lang="zh-TW" altLang="zh-TW" sz="4000" b="1" dirty="0">
                <a:latin typeface="微軟正黑體" pitchFamily="34" charset="-120"/>
                <a:ea typeface="微軟正黑體" pitchFamily="34" charset="-120"/>
              </a:rPr>
              <a:t>建立學生主動探索環境永續重要性的行動經驗</a:t>
            </a:r>
            <a:endParaRPr lang="zh-TW" altLang="en-US" sz="4000" b="1" i="0" dirty="0">
              <a:solidFill>
                <a:schemeClr val="tx1">
                  <a:lumMod val="50000"/>
                  <a:lumOff val="50000"/>
                </a:schemeClr>
              </a:solidFill>
              <a:latin typeface="微軟正黑體" pitchFamily="34" charset="-120"/>
              <a:ea typeface="微軟正黑體" pitchFamily="34" charset="-120"/>
              <a:cs typeface="Segoe UI" pitchFamily="34" charset="0"/>
            </a:endParaRPr>
          </a:p>
        </p:txBody>
      </p:sp>
      <p:cxnSp>
        <p:nvCxnSpPr>
          <p:cNvPr id="34" name="Straight Connector 33"/>
          <p:cNvCxnSpPr/>
          <p:nvPr/>
        </p:nvCxnSpPr>
        <p:spPr>
          <a:xfrm>
            <a:off x="0" y="1772816"/>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2" name="文字方塊 1"/>
          <p:cNvSpPr txBox="1"/>
          <p:nvPr/>
        </p:nvSpPr>
        <p:spPr>
          <a:xfrm>
            <a:off x="398402" y="692696"/>
            <a:ext cx="4173598" cy="923330"/>
          </a:xfrm>
          <a:prstGeom prst="rect">
            <a:avLst/>
          </a:prstGeom>
          <a:noFill/>
        </p:spPr>
        <p:txBody>
          <a:bodyPr wrap="square" rtlCol="0">
            <a:spAutoFit/>
          </a:bodyPr>
          <a:lstStyle/>
          <a:p>
            <a:r>
              <a:rPr lang="zh-TW" altLang="en-US" sz="5400" b="1" dirty="0">
                <a:solidFill>
                  <a:srgbClr val="C00000"/>
                </a:solidFill>
                <a:latin typeface="微軟正黑體" pitchFamily="34" charset="-120"/>
                <a:ea typeface="微軟正黑體" pitchFamily="34" charset="-120"/>
              </a:rPr>
              <a:t>基本理念</a:t>
            </a:r>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b="23960"/>
          <a:stretch/>
        </p:blipFill>
        <p:spPr>
          <a:xfrm>
            <a:off x="6588224" y="552688"/>
            <a:ext cx="2556134" cy="1193971"/>
          </a:xfrm>
          <a:prstGeom prst="rect">
            <a:avLst/>
          </a:prstGeom>
        </p:spPr>
      </p:pic>
      <p:sp>
        <p:nvSpPr>
          <p:cNvPr id="14" name="Rectangle 22"/>
          <p:cNvSpPr/>
          <p:nvPr/>
        </p:nvSpPr>
        <p:spPr>
          <a:xfrm>
            <a:off x="151477" y="2145050"/>
            <a:ext cx="460083" cy="707886"/>
          </a:xfrm>
          <a:prstGeom prst="rect">
            <a:avLst/>
          </a:prstGeom>
        </p:spPr>
        <p:txBody>
          <a:bodyPr wrap="square">
            <a:spAutoFit/>
          </a:bodyPr>
          <a:lstStyle/>
          <a:p>
            <a:pPr marL="347472" indent="-347472" algn="r" defTabSz="914400">
              <a:spcBef>
                <a:spcPts val="0"/>
              </a:spcBef>
              <a:spcAft>
                <a:spcPts val="0"/>
              </a:spcAft>
              <a:buNone/>
            </a:pPr>
            <a:r>
              <a:rPr lang="en-US" altLang="zh-TW" sz="4000" b="1" i="0" dirty="0" smtClean="0">
                <a:solidFill>
                  <a:srgbClr val="6F6D1B"/>
                </a:solidFill>
                <a:latin typeface="Segoe UI Semibold"/>
                <a:ea typeface="Segoe UI"/>
                <a:cs typeface="Segoe UI"/>
              </a:rPr>
              <a:t>1</a:t>
            </a:r>
            <a:endParaRPr lang="en-US" altLang="zh-TW" sz="4000" b="1" i="0" dirty="0">
              <a:solidFill>
                <a:srgbClr val="6F6D1B"/>
              </a:solidFill>
              <a:latin typeface="Segoe UI Semibold"/>
              <a:ea typeface="Segoe UI"/>
              <a:cs typeface="Segoe UI"/>
            </a:endParaRPr>
          </a:p>
        </p:txBody>
      </p:sp>
      <p:sp>
        <p:nvSpPr>
          <p:cNvPr id="15" name="Rectangle 24"/>
          <p:cNvSpPr/>
          <p:nvPr/>
        </p:nvSpPr>
        <p:spPr>
          <a:xfrm>
            <a:off x="185668" y="3140968"/>
            <a:ext cx="460083" cy="707886"/>
          </a:xfrm>
          <a:prstGeom prst="rect">
            <a:avLst/>
          </a:prstGeom>
        </p:spPr>
        <p:txBody>
          <a:bodyPr wrap="square">
            <a:spAutoFit/>
          </a:bodyPr>
          <a:lstStyle/>
          <a:p>
            <a:pPr marL="347472" indent="-347472" algn="r" defTabSz="914400">
              <a:spcBef>
                <a:spcPts val="0"/>
              </a:spcBef>
              <a:spcAft>
                <a:spcPts val="0"/>
              </a:spcAft>
              <a:buNone/>
            </a:pPr>
            <a:r>
              <a:rPr lang="en-US" altLang="zh-TW" sz="4000" b="1" i="0" dirty="0" smtClean="0">
                <a:solidFill>
                  <a:srgbClr val="6F6D1B"/>
                </a:solidFill>
                <a:latin typeface="Segoe UI Semibold"/>
                <a:ea typeface="Segoe UI"/>
                <a:cs typeface="Segoe UI"/>
              </a:rPr>
              <a:t>2</a:t>
            </a:r>
            <a:endParaRPr lang="en-US" altLang="zh-TW" sz="4000" b="1" i="0" dirty="0">
              <a:solidFill>
                <a:srgbClr val="6F6D1B"/>
              </a:solidFill>
              <a:latin typeface="Segoe UI Semibold"/>
              <a:ea typeface="Segoe UI"/>
              <a:cs typeface="Segoe UI"/>
            </a:endParaRPr>
          </a:p>
        </p:txBody>
      </p:sp>
      <p:sp>
        <p:nvSpPr>
          <p:cNvPr id="16" name="Rectangle 30"/>
          <p:cNvSpPr/>
          <p:nvPr/>
        </p:nvSpPr>
        <p:spPr>
          <a:xfrm>
            <a:off x="185668" y="4665330"/>
            <a:ext cx="460083" cy="707886"/>
          </a:xfrm>
          <a:prstGeom prst="rect">
            <a:avLst/>
          </a:prstGeom>
        </p:spPr>
        <p:txBody>
          <a:bodyPr wrap="square">
            <a:spAutoFit/>
          </a:bodyPr>
          <a:lstStyle/>
          <a:p>
            <a:pPr marL="347472" indent="-347472" algn="r" defTabSz="914400">
              <a:spcBef>
                <a:spcPts val="0"/>
              </a:spcBef>
              <a:spcAft>
                <a:spcPts val="0"/>
              </a:spcAft>
              <a:buNone/>
            </a:pPr>
            <a:r>
              <a:rPr lang="en-US" altLang="zh-TW" sz="4000" b="1" i="0" dirty="0" smtClean="0">
                <a:solidFill>
                  <a:srgbClr val="6F6D1B"/>
                </a:solidFill>
                <a:latin typeface="Segoe UI Semibold"/>
                <a:ea typeface="Segoe UI"/>
                <a:cs typeface="Segoe UI"/>
              </a:rPr>
              <a:t>3</a:t>
            </a:r>
            <a:endParaRPr lang="en-US" altLang="zh-TW" sz="4000" b="1" i="0" dirty="0">
              <a:solidFill>
                <a:srgbClr val="6F6D1B"/>
              </a:solidFill>
              <a:latin typeface="Segoe UI Semibold"/>
              <a:ea typeface="Segoe UI"/>
              <a:cs typeface="Segoe UI"/>
            </a:endParaRPr>
          </a:p>
        </p:txBody>
      </p:sp>
      <p:cxnSp>
        <p:nvCxnSpPr>
          <p:cNvPr id="17" name="Straight Connector 2"/>
          <p:cNvCxnSpPr/>
          <p:nvPr/>
        </p:nvCxnSpPr>
        <p:spPr>
          <a:xfrm flipH="1">
            <a:off x="-25177" y="2996952"/>
            <a:ext cx="756000" cy="0"/>
          </a:xfrm>
          <a:prstGeom prst="line">
            <a:avLst/>
          </a:prstGeom>
          <a:ln>
            <a:solidFill>
              <a:srgbClr val="008E00"/>
            </a:solidFill>
          </a:ln>
        </p:spPr>
        <p:style>
          <a:lnRef idx="1">
            <a:schemeClr val="accent6"/>
          </a:lnRef>
          <a:fillRef idx="0">
            <a:schemeClr val="accent6"/>
          </a:fillRef>
          <a:effectRef idx="0">
            <a:schemeClr val="accent6"/>
          </a:effectRef>
          <a:fontRef idx="minor">
            <a:schemeClr val="tx1"/>
          </a:fontRef>
        </p:style>
      </p:cxnSp>
      <p:cxnSp>
        <p:nvCxnSpPr>
          <p:cNvPr id="18" name="Straight Connector 36"/>
          <p:cNvCxnSpPr/>
          <p:nvPr/>
        </p:nvCxnSpPr>
        <p:spPr>
          <a:xfrm flipH="1">
            <a:off x="-25177" y="4581128"/>
            <a:ext cx="792000" cy="0"/>
          </a:xfrm>
          <a:prstGeom prst="line">
            <a:avLst/>
          </a:prstGeom>
          <a:ln>
            <a:solidFill>
              <a:srgbClr val="008E00"/>
            </a:solidFill>
          </a:ln>
        </p:spPr>
        <p:style>
          <a:lnRef idx="1">
            <a:schemeClr val="accent6"/>
          </a:lnRef>
          <a:fillRef idx="0">
            <a:schemeClr val="accent6"/>
          </a:fillRef>
          <a:effectRef idx="0">
            <a:schemeClr val="accent6"/>
          </a:effectRef>
          <a:fontRef idx="minor">
            <a:schemeClr val="tx1"/>
          </a:fontRef>
        </p:style>
      </p:cxnSp>
      <p:cxnSp>
        <p:nvCxnSpPr>
          <p:cNvPr id="20" name="Straight Connector 37"/>
          <p:cNvCxnSpPr/>
          <p:nvPr/>
        </p:nvCxnSpPr>
        <p:spPr>
          <a:xfrm flipH="1">
            <a:off x="-25177" y="5949280"/>
            <a:ext cx="792000" cy="0"/>
          </a:xfrm>
          <a:prstGeom prst="line">
            <a:avLst/>
          </a:prstGeom>
          <a:ln>
            <a:solidFill>
              <a:srgbClr val="008E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7391785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620688"/>
            <a:ext cx="3790804" cy="923330"/>
          </a:xfrm>
          <a:prstGeom prst="rect">
            <a:avLst/>
          </a:prstGeom>
        </p:spPr>
        <p:txBody>
          <a:bodyPr wrap="square">
            <a:spAutoFit/>
          </a:bodyPr>
          <a:lstStyle/>
          <a:p>
            <a:pPr marL="347472" indent="-347472" algn="l" defTabSz="914400">
              <a:spcBef>
                <a:spcPts val="0"/>
              </a:spcBef>
              <a:spcAft>
                <a:spcPts val="0"/>
              </a:spcAft>
              <a:buNone/>
            </a:pPr>
            <a:r>
              <a:rPr lang="zh-TW" altLang="en-US" sz="5400" b="1" dirty="0">
                <a:solidFill>
                  <a:srgbClr val="C00000"/>
                </a:solidFill>
                <a:latin typeface="+mj-ea"/>
                <a:ea typeface="+mj-ea"/>
                <a:cs typeface="Segoe UI" pitchFamily="34" charset="0"/>
              </a:rPr>
              <a:t>課程目標</a:t>
            </a:r>
            <a:endParaRPr lang="zh-TW" altLang="en-US" sz="5400" b="0" i="0" dirty="0">
              <a:solidFill>
                <a:srgbClr val="C00000"/>
              </a:solidFill>
              <a:latin typeface="+mj-ea"/>
              <a:ea typeface="+mj-ea"/>
              <a:cs typeface="Segoe UI" pitchFamily="34" charset="0"/>
            </a:endParaRPr>
          </a:p>
        </p:txBody>
      </p:sp>
      <p:sp>
        <p:nvSpPr>
          <p:cNvPr id="24" name="Rectangle 23"/>
          <p:cNvSpPr/>
          <p:nvPr/>
        </p:nvSpPr>
        <p:spPr>
          <a:xfrm>
            <a:off x="827584" y="1772816"/>
            <a:ext cx="8152381" cy="1077218"/>
          </a:xfrm>
          <a:prstGeom prst="rect">
            <a:avLst/>
          </a:prstGeom>
        </p:spPr>
        <p:txBody>
          <a:bodyPr wrap="square">
            <a:spAutoFit/>
          </a:bodyPr>
          <a:lstStyle/>
          <a:p>
            <a:pPr marL="347472" indent="-347472"/>
            <a:r>
              <a:rPr lang="zh-TW" altLang="zh-TW" sz="4400" b="1" dirty="0">
                <a:solidFill>
                  <a:srgbClr val="003300"/>
                </a:solidFill>
                <a:latin typeface="微軟正黑體" pitchFamily="34" charset="-120"/>
                <a:ea typeface="微軟正黑體" pitchFamily="34" charset="-120"/>
              </a:rPr>
              <a:t>建立小田園</a:t>
            </a:r>
            <a:r>
              <a:rPr lang="zh-TW" altLang="zh-TW" sz="4400" b="1" dirty="0" smtClean="0">
                <a:solidFill>
                  <a:srgbClr val="003300"/>
                </a:solidFill>
                <a:latin typeface="微軟正黑體" pitchFamily="34" charset="-120"/>
                <a:ea typeface="微軟正黑體" pitchFamily="34" charset="-120"/>
              </a:rPr>
              <a:t>基地</a:t>
            </a:r>
            <a:endParaRPr lang="en-US" altLang="zh-TW" sz="4400" b="1" dirty="0" smtClean="0">
              <a:solidFill>
                <a:srgbClr val="003300"/>
              </a:solidFill>
              <a:latin typeface="微軟正黑體" pitchFamily="34" charset="-120"/>
              <a:ea typeface="微軟正黑體" pitchFamily="34" charset="-120"/>
            </a:endParaRPr>
          </a:p>
          <a:p>
            <a:pPr marL="347472" indent="-347472"/>
            <a:r>
              <a:rPr lang="zh-TW" altLang="en-US" sz="1600" dirty="0">
                <a:latin typeface="微軟正黑體" pitchFamily="34" charset="-120"/>
                <a:ea typeface="微軟正黑體" pitchFamily="34" charset="-120"/>
              </a:rPr>
              <a:t> </a:t>
            </a:r>
            <a:r>
              <a:rPr lang="zh-TW" altLang="en-US" sz="1600" dirty="0" smtClean="0">
                <a:latin typeface="微軟正黑體" pitchFamily="34" charset="-120"/>
                <a:ea typeface="微軟正黑體" pitchFamily="34" charset="-120"/>
              </a:rPr>
              <a:t> </a:t>
            </a:r>
            <a:r>
              <a:rPr lang="zh-TW" altLang="zh-TW" sz="2000" dirty="0" smtClean="0">
                <a:latin typeface="微軟正黑體" pitchFamily="34" charset="-120"/>
                <a:ea typeface="微軟正黑體" pitchFamily="34" charset="-120"/>
              </a:rPr>
              <a:t>活化</a:t>
            </a:r>
            <a:r>
              <a:rPr lang="zh-TW" altLang="zh-TW" sz="2000" dirty="0">
                <a:latin typeface="微軟正黑體" pitchFamily="34" charset="-120"/>
                <a:ea typeface="微軟正黑體" pitchFamily="34" charset="-120"/>
              </a:rPr>
              <a:t>校園空間，運用空間美學、園藝技能，建立特色小田園基地</a:t>
            </a:r>
            <a:endParaRPr lang="zh-TW" altLang="en-US" sz="2000" b="1" i="0" dirty="0">
              <a:solidFill>
                <a:schemeClr val="tx1">
                  <a:lumMod val="50000"/>
                  <a:lumOff val="50000"/>
                </a:schemeClr>
              </a:solidFill>
              <a:latin typeface="微軟正黑體" pitchFamily="34" charset="-120"/>
              <a:ea typeface="微軟正黑體" pitchFamily="34" charset="-120"/>
              <a:cs typeface="Segoe UI" pitchFamily="34" charset="0"/>
            </a:endParaRPr>
          </a:p>
        </p:txBody>
      </p:sp>
      <p:sp>
        <p:nvSpPr>
          <p:cNvPr id="26" name="Rectangle 25"/>
          <p:cNvSpPr/>
          <p:nvPr/>
        </p:nvSpPr>
        <p:spPr>
          <a:xfrm>
            <a:off x="813722" y="2852936"/>
            <a:ext cx="7432301" cy="1077218"/>
          </a:xfrm>
          <a:prstGeom prst="rect">
            <a:avLst/>
          </a:prstGeom>
        </p:spPr>
        <p:txBody>
          <a:bodyPr wrap="square">
            <a:spAutoFit/>
          </a:bodyPr>
          <a:lstStyle/>
          <a:p>
            <a:pPr marL="347472" indent="-347472"/>
            <a:r>
              <a:rPr lang="zh-TW" altLang="zh-TW" sz="4400" b="1" dirty="0">
                <a:solidFill>
                  <a:srgbClr val="003300"/>
                </a:solidFill>
                <a:latin typeface="微軟正黑體" pitchFamily="34" charset="-120"/>
                <a:ea typeface="微軟正黑體" pitchFamily="34" charset="-120"/>
              </a:rPr>
              <a:t>增進農業生態</a:t>
            </a:r>
            <a:r>
              <a:rPr lang="zh-TW" altLang="zh-TW" sz="4400" b="1" dirty="0" smtClean="0">
                <a:solidFill>
                  <a:srgbClr val="003300"/>
                </a:solidFill>
                <a:latin typeface="微軟正黑體" pitchFamily="34" charset="-120"/>
                <a:ea typeface="微軟正黑體" pitchFamily="34" charset="-120"/>
              </a:rPr>
              <a:t>智慧</a:t>
            </a:r>
            <a:r>
              <a:rPr lang="zh-TW" altLang="en-US" sz="4400" b="1" dirty="0" smtClean="0">
                <a:latin typeface="微軟正黑體" pitchFamily="34" charset="-120"/>
                <a:ea typeface="微軟正黑體" pitchFamily="34" charset="-120"/>
              </a:rPr>
              <a:t> </a:t>
            </a:r>
            <a:endParaRPr lang="en-US" altLang="zh-TW" sz="4400" b="1" dirty="0" smtClean="0">
              <a:latin typeface="微軟正黑體" pitchFamily="34" charset="-120"/>
              <a:ea typeface="微軟正黑體" pitchFamily="34" charset="-120"/>
            </a:endParaRPr>
          </a:p>
          <a:p>
            <a:pPr marL="347472" indent="-347472"/>
            <a:r>
              <a:rPr lang="zh-TW" altLang="en-US" sz="1600" dirty="0" smtClean="0">
                <a:latin typeface="微軟正黑體" pitchFamily="34" charset="-120"/>
                <a:ea typeface="微軟正黑體" pitchFamily="34" charset="-120"/>
              </a:rPr>
              <a:t>  </a:t>
            </a:r>
            <a:r>
              <a:rPr lang="zh-TW" altLang="zh-TW" sz="2000" dirty="0" smtClean="0">
                <a:latin typeface="微軟正黑體" pitchFamily="34" charset="-120"/>
                <a:ea typeface="微軟正黑體" pitchFamily="34" charset="-120"/>
              </a:rPr>
              <a:t>提供</a:t>
            </a:r>
            <a:r>
              <a:rPr lang="zh-TW" altLang="zh-TW" sz="2000" dirty="0">
                <a:latin typeface="微軟正黑體" pitchFamily="34" charset="-120"/>
                <a:ea typeface="微軟正黑體" pitchFamily="34" charset="-120"/>
              </a:rPr>
              <a:t>田園農事體驗機會，理解農業生態智慧與農業文化</a:t>
            </a:r>
            <a:endParaRPr lang="en-US" altLang="zh-TW" sz="1600" b="1" i="0" dirty="0">
              <a:solidFill>
                <a:schemeClr val="tx1">
                  <a:lumMod val="50000"/>
                  <a:lumOff val="50000"/>
                </a:schemeClr>
              </a:solidFill>
              <a:latin typeface="微軟正黑體" pitchFamily="34" charset="-120"/>
              <a:ea typeface="微軟正黑體" pitchFamily="34" charset="-120"/>
              <a:cs typeface="Segoe UI" pitchFamily="34" charset="0"/>
            </a:endParaRPr>
          </a:p>
        </p:txBody>
      </p:sp>
      <p:sp>
        <p:nvSpPr>
          <p:cNvPr id="27" name="Rectangle 26"/>
          <p:cNvSpPr/>
          <p:nvPr/>
        </p:nvSpPr>
        <p:spPr>
          <a:xfrm>
            <a:off x="813722" y="4005064"/>
            <a:ext cx="8313001" cy="1077218"/>
          </a:xfrm>
          <a:prstGeom prst="rect">
            <a:avLst/>
          </a:prstGeom>
        </p:spPr>
        <p:txBody>
          <a:bodyPr wrap="square">
            <a:spAutoFit/>
          </a:bodyPr>
          <a:lstStyle/>
          <a:p>
            <a:pPr marL="347472" indent="-347472"/>
            <a:r>
              <a:rPr lang="zh-TW" altLang="zh-TW" sz="4400" b="1" dirty="0">
                <a:solidFill>
                  <a:srgbClr val="003300"/>
                </a:solidFill>
                <a:latin typeface="微軟正黑體" pitchFamily="34" charset="-120"/>
                <a:ea typeface="微軟正黑體" pitchFamily="34" charset="-120"/>
              </a:rPr>
              <a:t>培養知足感恩的</a:t>
            </a:r>
            <a:r>
              <a:rPr lang="zh-TW" altLang="zh-TW" sz="4400" b="1" dirty="0" smtClean="0">
                <a:solidFill>
                  <a:srgbClr val="003300"/>
                </a:solidFill>
                <a:latin typeface="微軟正黑體" pitchFamily="34" charset="-120"/>
                <a:ea typeface="微軟正黑體" pitchFamily="34" charset="-120"/>
              </a:rPr>
              <a:t>態度</a:t>
            </a:r>
            <a:endParaRPr lang="en-US" altLang="zh-TW" sz="4400" b="1" dirty="0" smtClean="0">
              <a:solidFill>
                <a:srgbClr val="003300"/>
              </a:solidFill>
              <a:latin typeface="微軟正黑體" pitchFamily="34" charset="-120"/>
              <a:ea typeface="微軟正黑體" pitchFamily="34" charset="-120"/>
            </a:endParaRPr>
          </a:p>
          <a:p>
            <a:pPr marL="347472" indent="-347472"/>
            <a:r>
              <a:rPr lang="zh-TW" altLang="en-US" sz="1600" dirty="0">
                <a:latin typeface="微軟正黑體" pitchFamily="34" charset="-120"/>
                <a:ea typeface="微軟正黑體" pitchFamily="34" charset="-120"/>
              </a:rPr>
              <a:t> </a:t>
            </a:r>
            <a:r>
              <a:rPr lang="zh-TW" altLang="en-US" sz="1600" dirty="0" smtClean="0">
                <a:latin typeface="微軟正黑體" pitchFamily="34" charset="-120"/>
                <a:ea typeface="微軟正黑體" pitchFamily="34" charset="-120"/>
              </a:rPr>
              <a:t> </a:t>
            </a:r>
            <a:r>
              <a:rPr lang="zh-TW" altLang="zh-TW" sz="2000" dirty="0" smtClean="0">
                <a:latin typeface="微軟正黑體" pitchFamily="34" charset="-120"/>
                <a:ea typeface="微軟正黑體" pitchFamily="34" charset="-120"/>
              </a:rPr>
              <a:t>透過</a:t>
            </a:r>
            <a:r>
              <a:rPr lang="zh-TW" altLang="zh-TW" sz="2000" dirty="0">
                <a:latin typeface="微軟正黑體" pitchFamily="34" charset="-120"/>
                <a:ea typeface="微軟正黑體" pitchFamily="34" charset="-120"/>
              </a:rPr>
              <a:t>小田園種植經驗，認識食物與生活的關聯性，培養知足感恩的態度</a:t>
            </a:r>
            <a:endParaRPr lang="zh-TW" altLang="en-US" sz="1600" b="1" i="0" dirty="0">
              <a:solidFill>
                <a:schemeClr val="tx1">
                  <a:lumMod val="50000"/>
                  <a:lumOff val="50000"/>
                </a:schemeClr>
              </a:solidFill>
              <a:latin typeface="微軟正黑體" pitchFamily="34" charset="-120"/>
              <a:ea typeface="微軟正黑體" pitchFamily="34" charset="-120"/>
              <a:cs typeface="Segoe UI" pitchFamily="34" charset="0"/>
            </a:endParaRPr>
          </a:p>
        </p:txBody>
      </p:sp>
      <p:sp>
        <p:nvSpPr>
          <p:cNvPr id="29" name="Rectangle 28"/>
          <p:cNvSpPr/>
          <p:nvPr/>
        </p:nvSpPr>
        <p:spPr>
          <a:xfrm>
            <a:off x="805699" y="5085184"/>
            <a:ext cx="8230797" cy="1384995"/>
          </a:xfrm>
          <a:prstGeom prst="rect">
            <a:avLst/>
          </a:prstGeom>
        </p:spPr>
        <p:txBody>
          <a:bodyPr wrap="square">
            <a:spAutoFit/>
          </a:bodyPr>
          <a:lstStyle/>
          <a:p>
            <a:r>
              <a:rPr lang="zh-TW" altLang="zh-TW" sz="4400" b="1" dirty="0">
                <a:solidFill>
                  <a:srgbClr val="003300"/>
                </a:solidFill>
                <a:latin typeface="微軟正黑體" pitchFamily="34" charset="-120"/>
                <a:ea typeface="微軟正黑體" pitchFamily="34" charset="-120"/>
              </a:rPr>
              <a:t>實踐永續發展新</a:t>
            </a:r>
            <a:r>
              <a:rPr lang="zh-TW" altLang="zh-TW" sz="4400" b="1" dirty="0" smtClean="0">
                <a:solidFill>
                  <a:srgbClr val="003300"/>
                </a:solidFill>
                <a:latin typeface="微軟正黑體" pitchFamily="34" charset="-120"/>
                <a:ea typeface="微軟正黑體" pitchFamily="34" charset="-120"/>
              </a:rPr>
              <a:t>理念</a:t>
            </a:r>
            <a:endParaRPr lang="en-US" altLang="zh-TW" sz="4400" b="1" dirty="0" smtClean="0">
              <a:solidFill>
                <a:srgbClr val="003300"/>
              </a:solidFill>
              <a:latin typeface="微軟正黑體" pitchFamily="34" charset="-120"/>
              <a:ea typeface="微軟正黑體" pitchFamily="34" charset="-120"/>
            </a:endParaRPr>
          </a:p>
          <a:p>
            <a:r>
              <a:rPr lang="zh-TW" altLang="en-US" sz="1600" dirty="0">
                <a:latin typeface="微軟正黑體" pitchFamily="34" charset="-120"/>
                <a:ea typeface="微軟正黑體" pitchFamily="34" charset="-120"/>
              </a:rPr>
              <a:t> </a:t>
            </a:r>
            <a:r>
              <a:rPr lang="zh-TW" altLang="en-US" sz="1600" dirty="0" smtClean="0">
                <a:latin typeface="微軟正黑體" pitchFamily="34" charset="-120"/>
                <a:ea typeface="微軟正黑體" pitchFamily="34" charset="-120"/>
              </a:rPr>
              <a:t> </a:t>
            </a:r>
            <a:r>
              <a:rPr lang="zh-TW" altLang="zh-TW" sz="2000" dirty="0" smtClean="0">
                <a:latin typeface="微軟正黑體" pitchFamily="34" charset="-120"/>
                <a:ea typeface="微軟正黑體" pitchFamily="34" charset="-120"/>
              </a:rPr>
              <a:t>透過</a:t>
            </a:r>
            <a:r>
              <a:rPr lang="zh-TW" altLang="zh-TW" sz="2000" dirty="0">
                <a:latin typeface="微軟正黑體" pitchFamily="34" charset="-120"/>
                <a:ea typeface="微軟正黑體" pitchFamily="34" charset="-120"/>
              </a:rPr>
              <a:t>田園綠色行動經驗，促進在地認同、公民責任，實踐永續發展</a:t>
            </a:r>
            <a:r>
              <a:rPr lang="zh-TW" altLang="zh-TW" sz="2000" dirty="0" smtClean="0">
                <a:latin typeface="微軟正黑體" pitchFamily="34" charset="-120"/>
                <a:ea typeface="微軟正黑體" pitchFamily="34" charset="-120"/>
              </a:rPr>
              <a:t>的</a:t>
            </a:r>
            <a:r>
              <a:rPr lang="en-US" altLang="zh-TW" sz="2000" dirty="0" smtClean="0">
                <a:latin typeface="微軟正黑體" pitchFamily="34" charset="-120"/>
                <a:ea typeface="微軟正黑體" pitchFamily="34" charset="-120"/>
              </a:rPr>
              <a:t/>
            </a:r>
            <a:br>
              <a:rPr lang="en-US" altLang="zh-TW" sz="2000" dirty="0" smtClean="0">
                <a:latin typeface="微軟正黑體" pitchFamily="34" charset="-120"/>
                <a:ea typeface="微軟正黑體" pitchFamily="34" charset="-120"/>
              </a:rPr>
            </a:br>
            <a:r>
              <a:rPr lang="zh-TW" altLang="en-US" sz="2000" dirty="0">
                <a:latin typeface="微軟正黑體" pitchFamily="34" charset="-120"/>
                <a:ea typeface="微軟正黑體" pitchFamily="34" charset="-120"/>
              </a:rPr>
              <a:t> </a:t>
            </a:r>
            <a:r>
              <a:rPr lang="zh-TW" altLang="en-US" sz="2000" dirty="0" smtClean="0">
                <a:latin typeface="微軟正黑體" pitchFamily="34" charset="-120"/>
                <a:ea typeface="微軟正黑體" pitchFamily="34" charset="-120"/>
              </a:rPr>
              <a:t> </a:t>
            </a:r>
            <a:r>
              <a:rPr lang="zh-TW" altLang="zh-TW" sz="2000" dirty="0" smtClean="0">
                <a:latin typeface="微軟正黑體" pitchFamily="34" charset="-120"/>
                <a:ea typeface="微軟正黑體" pitchFamily="34" charset="-120"/>
              </a:rPr>
              <a:t>田園</a:t>
            </a:r>
            <a:r>
              <a:rPr lang="zh-TW" altLang="zh-TW" sz="2000" dirty="0">
                <a:latin typeface="微軟正黑體" pitchFamily="34" charset="-120"/>
                <a:ea typeface="微軟正黑體" pitchFamily="34" charset="-120"/>
              </a:rPr>
              <a:t>城市新理念</a:t>
            </a:r>
            <a:endParaRPr lang="zh-TW" altLang="en-US" sz="2000" dirty="0">
              <a:latin typeface="微軟正黑體" pitchFamily="34" charset="-120"/>
              <a:ea typeface="微軟正黑體" pitchFamily="34" charset="-120"/>
            </a:endParaRPr>
          </a:p>
        </p:txBody>
      </p:sp>
      <p:cxnSp>
        <p:nvCxnSpPr>
          <p:cNvPr id="34" name="Straight Connector 33"/>
          <p:cNvCxnSpPr/>
          <p:nvPr/>
        </p:nvCxnSpPr>
        <p:spPr>
          <a:xfrm>
            <a:off x="0" y="1700808"/>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23" name="Rectangle 22"/>
          <p:cNvSpPr/>
          <p:nvPr/>
        </p:nvSpPr>
        <p:spPr>
          <a:xfrm>
            <a:off x="151477" y="2060848"/>
            <a:ext cx="460083" cy="707886"/>
          </a:xfrm>
          <a:prstGeom prst="rect">
            <a:avLst/>
          </a:prstGeom>
        </p:spPr>
        <p:txBody>
          <a:bodyPr wrap="square">
            <a:spAutoFit/>
          </a:bodyPr>
          <a:lstStyle/>
          <a:p>
            <a:pPr marL="347472" indent="-347472" algn="r" defTabSz="914400">
              <a:spcBef>
                <a:spcPts val="0"/>
              </a:spcBef>
              <a:spcAft>
                <a:spcPts val="0"/>
              </a:spcAft>
              <a:buNone/>
            </a:pPr>
            <a:r>
              <a:rPr lang="en-US" altLang="zh-TW" sz="4000" b="0" i="0" dirty="0" smtClean="0">
                <a:solidFill>
                  <a:srgbClr val="6F6D1B"/>
                </a:solidFill>
                <a:latin typeface="Segoe UI Semibold"/>
                <a:ea typeface="Segoe UI"/>
                <a:cs typeface="Segoe UI"/>
              </a:rPr>
              <a:t>1</a:t>
            </a:r>
            <a:endParaRPr lang="en-US" altLang="zh-TW" sz="4000" b="0" i="0" dirty="0">
              <a:solidFill>
                <a:srgbClr val="6F6D1B"/>
              </a:solidFill>
              <a:latin typeface="Segoe UI Semibold"/>
              <a:ea typeface="Segoe UI"/>
              <a:cs typeface="Segoe UI"/>
            </a:endParaRPr>
          </a:p>
        </p:txBody>
      </p:sp>
      <p:sp>
        <p:nvSpPr>
          <p:cNvPr id="25" name="Rectangle 24"/>
          <p:cNvSpPr/>
          <p:nvPr/>
        </p:nvSpPr>
        <p:spPr>
          <a:xfrm>
            <a:off x="185668" y="3140968"/>
            <a:ext cx="460083" cy="707886"/>
          </a:xfrm>
          <a:prstGeom prst="rect">
            <a:avLst/>
          </a:prstGeom>
        </p:spPr>
        <p:txBody>
          <a:bodyPr wrap="square">
            <a:spAutoFit/>
          </a:bodyPr>
          <a:lstStyle/>
          <a:p>
            <a:pPr marL="347472" indent="-347472" algn="r" defTabSz="914400">
              <a:spcBef>
                <a:spcPts val="0"/>
              </a:spcBef>
              <a:spcAft>
                <a:spcPts val="0"/>
              </a:spcAft>
              <a:buNone/>
            </a:pPr>
            <a:r>
              <a:rPr lang="en-US" altLang="zh-TW" sz="4000" b="0" i="0" dirty="0" smtClean="0">
                <a:solidFill>
                  <a:srgbClr val="6F6D1B"/>
                </a:solidFill>
                <a:latin typeface="Segoe UI Semibold"/>
                <a:ea typeface="Segoe UI"/>
                <a:cs typeface="Segoe UI"/>
              </a:rPr>
              <a:t>2</a:t>
            </a:r>
            <a:endParaRPr lang="en-US" altLang="zh-TW" sz="4000" b="0" i="0" dirty="0">
              <a:solidFill>
                <a:srgbClr val="6F6D1B"/>
              </a:solidFill>
              <a:latin typeface="Segoe UI Semibold"/>
              <a:ea typeface="Segoe UI"/>
              <a:cs typeface="Segoe UI"/>
            </a:endParaRPr>
          </a:p>
        </p:txBody>
      </p:sp>
      <p:sp>
        <p:nvSpPr>
          <p:cNvPr id="31" name="Rectangle 30"/>
          <p:cNvSpPr/>
          <p:nvPr/>
        </p:nvSpPr>
        <p:spPr>
          <a:xfrm>
            <a:off x="185668" y="4221088"/>
            <a:ext cx="460083" cy="707886"/>
          </a:xfrm>
          <a:prstGeom prst="rect">
            <a:avLst/>
          </a:prstGeom>
        </p:spPr>
        <p:txBody>
          <a:bodyPr wrap="square">
            <a:spAutoFit/>
          </a:bodyPr>
          <a:lstStyle/>
          <a:p>
            <a:pPr marL="347472" indent="-347472" algn="r" defTabSz="914400">
              <a:spcBef>
                <a:spcPts val="0"/>
              </a:spcBef>
              <a:spcAft>
                <a:spcPts val="0"/>
              </a:spcAft>
              <a:buNone/>
            </a:pPr>
            <a:r>
              <a:rPr lang="en-US" altLang="zh-TW" sz="4000" b="0" i="0" dirty="0" smtClean="0">
                <a:solidFill>
                  <a:srgbClr val="6F6D1B"/>
                </a:solidFill>
                <a:latin typeface="Segoe UI Semibold"/>
                <a:ea typeface="Segoe UI"/>
                <a:cs typeface="Segoe UI"/>
              </a:rPr>
              <a:t>3</a:t>
            </a:r>
            <a:endParaRPr lang="en-US" altLang="zh-TW" sz="4000" b="0" i="0" dirty="0">
              <a:solidFill>
                <a:srgbClr val="6F6D1B"/>
              </a:solidFill>
              <a:latin typeface="Segoe UI Semibold"/>
              <a:ea typeface="Segoe UI"/>
              <a:cs typeface="Segoe UI"/>
            </a:endParaRPr>
          </a:p>
        </p:txBody>
      </p:sp>
      <p:cxnSp>
        <p:nvCxnSpPr>
          <p:cNvPr id="3" name="Straight Connector 2"/>
          <p:cNvCxnSpPr/>
          <p:nvPr/>
        </p:nvCxnSpPr>
        <p:spPr>
          <a:xfrm flipH="1">
            <a:off x="-25177" y="2852936"/>
            <a:ext cx="756000" cy="0"/>
          </a:xfrm>
          <a:prstGeom prst="line">
            <a:avLst/>
          </a:prstGeom>
          <a:ln>
            <a:solidFill>
              <a:srgbClr val="008E00"/>
            </a:solidFill>
          </a:ln>
        </p:spPr>
        <p:style>
          <a:lnRef idx="1">
            <a:schemeClr val="accent6"/>
          </a:lnRef>
          <a:fillRef idx="0">
            <a:schemeClr val="accent6"/>
          </a:fillRef>
          <a:effectRef idx="0">
            <a:schemeClr val="accent6"/>
          </a:effectRef>
          <a:fontRef idx="minor">
            <a:schemeClr val="tx1"/>
          </a:fontRef>
        </p:style>
      </p:cxnSp>
      <p:cxnSp>
        <p:nvCxnSpPr>
          <p:cNvPr id="37" name="Straight Connector 36"/>
          <p:cNvCxnSpPr/>
          <p:nvPr/>
        </p:nvCxnSpPr>
        <p:spPr>
          <a:xfrm flipH="1">
            <a:off x="-25177" y="3933056"/>
            <a:ext cx="792000" cy="0"/>
          </a:xfrm>
          <a:prstGeom prst="line">
            <a:avLst/>
          </a:prstGeom>
          <a:ln>
            <a:solidFill>
              <a:srgbClr val="008E00"/>
            </a:solidFill>
          </a:ln>
        </p:spPr>
        <p:style>
          <a:lnRef idx="1">
            <a:schemeClr val="accent6"/>
          </a:lnRef>
          <a:fillRef idx="0">
            <a:schemeClr val="accent6"/>
          </a:fillRef>
          <a:effectRef idx="0">
            <a:schemeClr val="accent6"/>
          </a:effectRef>
          <a:fontRef idx="minor">
            <a:schemeClr val="tx1"/>
          </a:fontRef>
        </p:style>
      </p:cxnSp>
      <p:cxnSp>
        <p:nvCxnSpPr>
          <p:cNvPr id="38" name="Straight Connector 37"/>
          <p:cNvCxnSpPr/>
          <p:nvPr/>
        </p:nvCxnSpPr>
        <p:spPr>
          <a:xfrm flipH="1">
            <a:off x="-25177" y="5085184"/>
            <a:ext cx="792000" cy="0"/>
          </a:xfrm>
          <a:prstGeom prst="line">
            <a:avLst/>
          </a:prstGeom>
          <a:ln>
            <a:solidFill>
              <a:srgbClr val="008E00"/>
            </a:solidFill>
          </a:ln>
        </p:spPr>
        <p:style>
          <a:lnRef idx="1">
            <a:schemeClr val="accent6"/>
          </a:lnRef>
          <a:fillRef idx="0">
            <a:schemeClr val="accent6"/>
          </a:fillRef>
          <a:effectRef idx="0">
            <a:schemeClr val="accent6"/>
          </a:effectRef>
          <a:fontRef idx="minor">
            <a:schemeClr val="tx1"/>
          </a:fontRef>
        </p:style>
      </p:cxnSp>
      <p:sp>
        <p:nvSpPr>
          <p:cNvPr id="20" name="Rectangle 30"/>
          <p:cNvSpPr/>
          <p:nvPr/>
        </p:nvSpPr>
        <p:spPr>
          <a:xfrm>
            <a:off x="151477" y="5301208"/>
            <a:ext cx="460083" cy="707886"/>
          </a:xfrm>
          <a:prstGeom prst="rect">
            <a:avLst/>
          </a:prstGeom>
        </p:spPr>
        <p:txBody>
          <a:bodyPr wrap="square">
            <a:spAutoFit/>
          </a:bodyPr>
          <a:lstStyle/>
          <a:p>
            <a:pPr marL="347472" indent="-347472" algn="r" defTabSz="914400">
              <a:spcBef>
                <a:spcPts val="0"/>
              </a:spcBef>
              <a:spcAft>
                <a:spcPts val="0"/>
              </a:spcAft>
              <a:buNone/>
            </a:pPr>
            <a:r>
              <a:rPr lang="en-US" altLang="zh-TW" sz="4000" b="0" i="0" dirty="0" smtClean="0">
                <a:solidFill>
                  <a:srgbClr val="6F6D1B"/>
                </a:solidFill>
                <a:latin typeface="Segoe UI Semibold"/>
                <a:ea typeface="Segoe UI"/>
                <a:cs typeface="Segoe UI"/>
              </a:rPr>
              <a:t>4</a:t>
            </a:r>
            <a:endParaRPr lang="en-US" altLang="zh-TW" sz="4000" b="0" i="0" dirty="0">
              <a:solidFill>
                <a:srgbClr val="6F6D1B"/>
              </a:solidFill>
              <a:latin typeface="Segoe UI Semibold"/>
              <a:ea typeface="Segoe UI"/>
              <a:cs typeface="Segoe UI"/>
            </a:endParaRPr>
          </a:p>
        </p:txBody>
      </p: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Tree>
    <p:extLst>
      <p:ext uri="{BB962C8B-B14F-4D97-AF65-F5344CB8AC3E}">
        <p14:creationId xmlns:p14="http://schemas.microsoft.com/office/powerpoint/2010/main" val="379752046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5288" y="2133600"/>
            <a:ext cx="2592387" cy="287972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矩形 5"/>
          <p:cNvSpPr/>
          <p:nvPr/>
        </p:nvSpPr>
        <p:spPr>
          <a:xfrm>
            <a:off x="6156325" y="2133600"/>
            <a:ext cx="2592388" cy="2879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7" name="矩形 6"/>
          <p:cNvSpPr/>
          <p:nvPr/>
        </p:nvSpPr>
        <p:spPr>
          <a:xfrm>
            <a:off x="3276600" y="2133600"/>
            <a:ext cx="2590800" cy="2879725"/>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8" name="圖片 7"/>
          <p:cNvPicPr>
            <a:picLocks noChangeAspect="1"/>
          </p:cNvPicPr>
          <p:nvPr/>
        </p:nvPicPr>
        <p:blipFill>
          <a:blip r:embed="rId3" cstate="print"/>
          <a:srcRect/>
          <a:stretch>
            <a:fillRect/>
          </a:stretch>
        </p:blipFill>
        <p:spPr bwMode="auto">
          <a:xfrm>
            <a:off x="473075" y="2205038"/>
            <a:ext cx="2436813" cy="2735262"/>
          </a:xfrm>
          <a:prstGeom prst="rect">
            <a:avLst/>
          </a:prstGeom>
          <a:noFill/>
          <a:ln w="9525">
            <a:noFill/>
            <a:miter lim="800000"/>
            <a:headEnd/>
            <a:tailEnd/>
          </a:ln>
        </p:spPr>
      </p:pic>
      <p:pic>
        <p:nvPicPr>
          <p:cNvPr id="11" name="圖片 10"/>
          <p:cNvPicPr>
            <a:picLocks noChangeAspect="1"/>
          </p:cNvPicPr>
          <p:nvPr/>
        </p:nvPicPr>
        <p:blipFill>
          <a:blip r:embed="rId4" cstate="print"/>
          <a:srcRect/>
          <a:stretch>
            <a:fillRect/>
          </a:stretch>
        </p:blipFill>
        <p:spPr bwMode="auto">
          <a:xfrm>
            <a:off x="3390900" y="2403475"/>
            <a:ext cx="2362200" cy="2339975"/>
          </a:xfrm>
          <a:prstGeom prst="rect">
            <a:avLst/>
          </a:prstGeom>
          <a:noFill/>
          <a:ln w="9525">
            <a:noFill/>
            <a:miter lim="800000"/>
            <a:headEnd/>
            <a:tailEnd/>
          </a:ln>
        </p:spPr>
      </p:pic>
      <p:pic>
        <p:nvPicPr>
          <p:cNvPr id="12" name="圖片 11"/>
          <p:cNvPicPr>
            <a:picLocks noChangeAspect="1"/>
          </p:cNvPicPr>
          <p:nvPr/>
        </p:nvPicPr>
        <p:blipFill>
          <a:blip r:embed="rId5" cstate="print"/>
          <a:srcRect/>
          <a:stretch>
            <a:fillRect/>
          </a:stretch>
        </p:blipFill>
        <p:spPr bwMode="auto">
          <a:xfrm>
            <a:off x="6280150" y="2379663"/>
            <a:ext cx="2344738" cy="2339975"/>
          </a:xfrm>
          <a:prstGeom prst="rect">
            <a:avLst/>
          </a:prstGeom>
          <a:noFill/>
          <a:ln w="9525">
            <a:noFill/>
            <a:miter lim="800000"/>
            <a:headEnd/>
            <a:tailEnd/>
          </a:ln>
        </p:spPr>
      </p:pic>
      <p:sp>
        <p:nvSpPr>
          <p:cNvPr id="13" name="文字方塊 12"/>
          <p:cNvSpPr txBox="1">
            <a:spLocks noChangeArrowheads="1"/>
          </p:cNvSpPr>
          <p:nvPr/>
        </p:nvSpPr>
        <p:spPr bwMode="auto">
          <a:xfrm>
            <a:off x="714348" y="571480"/>
            <a:ext cx="2071702" cy="2123658"/>
          </a:xfrm>
          <a:prstGeom prst="rect">
            <a:avLst/>
          </a:prstGeom>
          <a:noFill/>
          <a:ln w="9525">
            <a:noFill/>
            <a:miter lim="800000"/>
            <a:headEnd/>
            <a:tailEnd/>
          </a:ln>
        </p:spPr>
        <p:txBody>
          <a:bodyPr wrap="square">
            <a:spAutoFit/>
          </a:bodyPr>
          <a:lstStyle/>
          <a:p>
            <a:pPr algn="ctr" eaLnBrk="1" hangingPunct="1"/>
            <a:r>
              <a:rPr lang="zh-TW" altLang="en-US" sz="6600" b="1" dirty="0" smtClean="0">
                <a:solidFill>
                  <a:srgbClr val="CC6600"/>
                </a:solidFill>
                <a:latin typeface="華康雅藝體W6(P)" pitchFamily="82" charset="-120"/>
                <a:ea typeface="華康雅藝體W6(P)" pitchFamily="82" charset="-120"/>
              </a:rPr>
              <a:t>自發</a:t>
            </a:r>
            <a:endParaRPr lang="en-US" altLang="zh-TW" sz="6600" b="1" dirty="0" smtClean="0">
              <a:solidFill>
                <a:srgbClr val="CC6600"/>
              </a:solidFill>
              <a:latin typeface="華康雅藝體W6(P)" pitchFamily="82" charset="-120"/>
              <a:ea typeface="華康雅藝體W6(P)" pitchFamily="82" charset="-120"/>
            </a:endParaRPr>
          </a:p>
          <a:p>
            <a:pPr eaLnBrk="1" hangingPunct="1"/>
            <a:endParaRPr lang="zh-TW" altLang="en-US" sz="6600" b="1" dirty="0">
              <a:latin typeface="華康雅藝體W6(P)" pitchFamily="82" charset="-120"/>
              <a:ea typeface="華康雅藝體W6(P)" pitchFamily="82" charset="-120"/>
            </a:endParaRPr>
          </a:p>
        </p:txBody>
      </p:sp>
      <p:sp>
        <p:nvSpPr>
          <p:cNvPr id="14" name="文字方塊 13"/>
          <p:cNvSpPr txBox="1">
            <a:spLocks noChangeArrowheads="1"/>
          </p:cNvSpPr>
          <p:nvPr/>
        </p:nvSpPr>
        <p:spPr bwMode="auto">
          <a:xfrm>
            <a:off x="3490914" y="585399"/>
            <a:ext cx="2117129" cy="2123658"/>
          </a:xfrm>
          <a:prstGeom prst="rect">
            <a:avLst/>
          </a:prstGeom>
          <a:noFill/>
          <a:ln w="9525">
            <a:noFill/>
            <a:miter lim="800000"/>
            <a:headEnd/>
            <a:tailEnd/>
          </a:ln>
        </p:spPr>
        <p:txBody>
          <a:bodyPr wrap="square">
            <a:spAutoFit/>
          </a:bodyPr>
          <a:lstStyle/>
          <a:p>
            <a:pPr algn="ctr"/>
            <a:r>
              <a:rPr lang="zh-TW" altLang="en-US" sz="6600" b="1" dirty="0" smtClean="0">
                <a:solidFill>
                  <a:srgbClr val="CC6600"/>
                </a:solidFill>
                <a:latin typeface="華康雅藝體W6(P)" pitchFamily="82" charset="-120"/>
                <a:ea typeface="華康雅藝體W6(P)" pitchFamily="82" charset="-120"/>
              </a:rPr>
              <a:t>互動</a:t>
            </a:r>
            <a:endParaRPr lang="en-US" altLang="zh-TW" sz="6600" b="1" dirty="0" smtClean="0">
              <a:solidFill>
                <a:srgbClr val="CC6600"/>
              </a:solidFill>
              <a:latin typeface="華康雅藝體W6(P)" pitchFamily="82" charset="-120"/>
              <a:ea typeface="華康雅藝體W6(P)" pitchFamily="82" charset="-120"/>
            </a:endParaRPr>
          </a:p>
          <a:p>
            <a:endParaRPr lang="zh-TW" altLang="en-US" sz="6600" b="1" dirty="0">
              <a:solidFill>
                <a:srgbClr val="CC6600"/>
              </a:solidFill>
              <a:latin typeface="華康雅藝體W6(P)" pitchFamily="82" charset="-120"/>
              <a:ea typeface="華康雅藝體W6(P)" pitchFamily="82" charset="-120"/>
            </a:endParaRPr>
          </a:p>
        </p:txBody>
      </p:sp>
      <p:sp>
        <p:nvSpPr>
          <p:cNvPr id="15" name="文字方塊 14"/>
          <p:cNvSpPr txBox="1">
            <a:spLocks noChangeArrowheads="1"/>
          </p:cNvSpPr>
          <p:nvPr/>
        </p:nvSpPr>
        <p:spPr bwMode="auto">
          <a:xfrm>
            <a:off x="6556554" y="571480"/>
            <a:ext cx="1908856" cy="2123658"/>
          </a:xfrm>
          <a:prstGeom prst="rect">
            <a:avLst/>
          </a:prstGeom>
          <a:noFill/>
          <a:ln w="9525">
            <a:noFill/>
            <a:miter lim="800000"/>
            <a:headEnd/>
            <a:tailEnd/>
          </a:ln>
        </p:spPr>
        <p:txBody>
          <a:bodyPr wrap="none">
            <a:spAutoFit/>
          </a:bodyPr>
          <a:lstStyle/>
          <a:p>
            <a:pPr algn="ctr" eaLnBrk="1" hangingPunct="1"/>
            <a:r>
              <a:rPr lang="zh-TW" altLang="en-US" sz="6600" b="1" dirty="0">
                <a:solidFill>
                  <a:srgbClr val="CC6600"/>
                </a:solidFill>
                <a:latin typeface="華康雅藝體W6(P)" pitchFamily="82" charset="-120"/>
                <a:ea typeface="華康雅藝體W6(P)" pitchFamily="82" charset="-120"/>
              </a:rPr>
              <a:t>共</a:t>
            </a:r>
            <a:r>
              <a:rPr lang="zh-TW" altLang="en-US" sz="6600" b="1" dirty="0" smtClean="0">
                <a:solidFill>
                  <a:srgbClr val="CC6600"/>
                </a:solidFill>
                <a:latin typeface="華康雅藝體W6(P)" pitchFamily="82" charset="-120"/>
                <a:ea typeface="華康雅藝體W6(P)" pitchFamily="82" charset="-120"/>
              </a:rPr>
              <a:t>好</a:t>
            </a:r>
            <a:endParaRPr lang="en-US" altLang="zh-TW" sz="6600" b="1" dirty="0" smtClean="0">
              <a:solidFill>
                <a:srgbClr val="CC6600"/>
              </a:solidFill>
              <a:latin typeface="華康雅藝體W6(P)" pitchFamily="82" charset="-120"/>
              <a:ea typeface="華康雅藝體W6(P)" pitchFamily="82" charset="-120"/>
            </a:endParaRPr>
          </a:p>
          <a:p>
            <a:pPr eaLnBrk="1" hangingPunct="1"/>
            <a:endParaRPr lang="zh-TW" altLang="en-US" sz="6600" b="1" dirty="0">
              <a:solidFill>
                <a:srgbClr val="CC6600"/>
              </a:solidFill>
              <a:latin typeface="華康雅藝體W6(P)" pitchFamily="82" charset="-120"/>
              <a:ea typeface="華康雅藝體W6(P)" pitchFamily="82" charset="-120"/>
            </a:endParaRPr>
          </a:p>
        </p:txBody>
      </p:sp>
      <p:sp>
        <p:nvSpPr>
          <p:cNvPr id="16" name="文字方塊 15"/>
          <p:cNvSpPr txBox="1"/>
          <p:nvPr/>
        </p:nvSpPr>
        <p:spPr>
          <a:xfrm>
            <a:off x="500034" y="5429264"/>
            <a:ext cx="2428892" cy="430887"/>
          </a:xfrm>
          <a:prstGeom prst="rect">
            <a:avLst/>
          </a:prstGeom>
          <a:noFill/>
        </p:spPr>
        <p:txBody>
          <a:bodyPr wrap="square" rtlCol="0">
            <a:spAutoFit/>
          </a:bodyPr>
          <a:lstStyle/>
          <a:p>
            <a:pPr algn="ctr"/>
            <a:r>
              <a:rPr lang="zh-TW" altLang="en-US" sz="2200" dirty="0" smtClean="0">
                <a:latin typeface="標楷體" panose="03000509000000000000" pitchFamily="65" charset="-120"/>
                <a:ea typeface="標楷體" panose="03000509000000000000" pitchFamily="65" charset="-120"/>
              </a:rPr>
              <a:t>有意願、有動力</a:t>
            </a:r>
            <a:endParaRPr lang="en-US" altLang="zh-TW" sz="2200" dirty="0" smtClean="0">
              <a:latin typeface="標楷體" panose="03000509000000000000" pitchFamily="65" charset="-120"/>
              <a:ea typeface="標楷體" panose="03000509000000000000" pitchFamily="65" charset="-120"/>
            </a:endParaRPr>
          </a:p>
        </p:txBody>
      </p:sp>
      <p:sp>
        <p:nvSpPr>
          <p:cNvPr id="17" name="文字方塊 16"/>
          <p:cNvSpPr txBox="1"/>
          <p:nvPr/>
        </p:nvSpPr>
        <p:spPr>
          <a:xfrm>
            <a:off x="3357554" y="5429264"/>
            <a:ext cx="2428892" cy="430887"/>
          </a:xfrm>
          <a:prstGeom prst="rect">
            <a:avLst/>
          </a:prstGeom>
          <a:noFill/>
        </p:spPr>
        <p:txBody>
          <a:bodyPr wrap="square" rtlCol="0">
            <a:spAutoFit/>
          </a:bodyPr>
          <a:lstStyle/>
          <a:p>
            <a:pPr algn="ctr"/>
            <a:r>
              <a:rPr lang="zh-TW" altLang="en-US" sz="2200" dirty="0" smtClean="0">
                <a:latin typeface="標楷體" panose="03000509000000000000" pitchFamily="65" charset="-120"/>
                <a:ea typeface="標楷體" panose="03000509000000000000" pitchFamily="65" charset="-120"/>
              </a:rPr>
              <a:t>有知識、有方法</a:t>
            </a:r>
            <a:endParaRPr lang="en-US" altLang="zh-TW" sz="2200" dirty="0" smtClean="0">
              <a:latin typeface="標楷體" panose="03000509000000000000" pitchFamily="65" charset="-120"/>
              <a:ea typeface="標楷體" panose="03000509000000000000" pitchFamily="65" charset="-120"/>
            </a:endParaRPr>
          </a:p>
        </p:txBody>
      </p:sp>
      <p:sp>
        <p:nvSpPr>
          <p:cNvPr id="18" name="文字方塊 17"/>
          <p:cNvSpPr txBox="1"/>
          <p:nvPr/>
        </p:nvSpPr>
        <p:spPr>
          <a:xfrm>
            <a:off x="6215074" y="5429264"/>
            <a:ext cx="2500330" cy="430887"/>
          </a:xfrm>
          <a:prstGeom prst="rect">
            <a:avLst/>
          </a:prstGeom>
          <a:noFill/>
        </p:spPr>
        <p:txBody>
          <a:bodyPr wrap="square" rtlCol="0">
            <a:spAutoFit/>
          </a:bodyPr>
          <a:lstStyle/>
          <a:p>
            <a:pPr algn="ctr"/>
            <a:r>
              <a:rPr lang="zh-TW" altLang="en-US" sz="2200" dirty="0" smtClean="0">
                <a:latin typeface="標楷體" panose="03000509000000000000" pitchFamily="65" charset="-120"/>
                <a:ea typeface="標楷體" panose="03000509000000000000" pitchFamily="65" charset="-120"/>
              </a:rPr>
              <a:t>有善念、能活用</a:t>
            </a:r>
            <a:endParaRPr lang="en-US" altLang="zh-TW" sz="2200"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9099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螢幕截圖 2016-03-02 23.58.16.png"/>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r="-109"/>
          <a:stretch/>
        </p:blipFill>
        <p:spPr>
          <a:xfrm>
            <a:off x="28704" y="5085184"/>
            <a:ext cx="8946069" cy="1421885"/>
          </a:xfrm>
        </p:spPr>
      </p:pic>
      <p:pic>
        <p:nvPicPr>
          <p:cNvPr id="5" name="內容版面配置區 3" descr="螢幕截圖 2016-03-02 23.58.16.pn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19672" y="476672"/>
            <a:ext cx="6048672" cy="4495416"/>
          </a:xfrm>
          <a:prstGeom prst="rect">
            <a:avLst/>
          </a:prstGeom>
        </p:spPr>
      </p:pic>
    </p:spTree>
    <p:extLst>
      <p:ext uri="{BB962C8B-B14F-4D97-AF65-F5344CB8AC3E}">
        <p14:creationId xmlns:p14="http://schemas.microsoft.com/office/powerpoint/2010/main" val="3640164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lum contrast="20000"/>
          </a:blip>
          <a:srcRect t="3350" b="11460"/>
          <a:stretch/>
        </p:blipFill>
        <p:spPr>
          <a:xfrm>
            <a:off x="772583" y="476672"/>
            <a:ext cx="7588250" cy="5978326"/>
          </a:xfrm>
          <a:prstGeom prst="rect">
            <a:avLst/>
          </a:prstGeom>
        </p:spPr>
      </p:pic>
      <p:sp>
        <p:nvSpPr>
          <p:cNvPr id="3" name="文字方塊 2"/>
          <p:cNvSpPr txBox="1"/>
          <p:nvPr/>
        </p:nvSpPr>
        <p:spPr>
          <a:xfrm>
            <a:off x="3351153" y="6381328"/>
            <a:ext cx="2441694" cy="338554"/>
          </a:xfrm>
          <a:prstGeom prst="rect">
            <a:avLst/>
          </a:prstGeom>
          <a:noFill/>
        </p:spPr>
        <p:txBody>
          <a:bodyPr wrap="none" rtlCol="0">
            <a:spAutoFit/>
          </a:bodyPr>
          <a:lstStyle/>
          <a:p>
            <a:r>
              <a:rPr lang="zh-TW" altLang="en-US" sz="1600" b="1" dirty="0" smtClean="0">
                <a:latin typeface="標楷體" pitchFamily="65" charset="-120"/>
                <a:ea typeface="標楷體" pitchFamily="65" charset="-120"/>
              </a:rPr>
              <a:t>核心素養的滾動圓輪意象</a:t>
            </a:r>
            <a:endParaRPr lang="zh-TW" altLang="en-US" sz="1600" b="1" dirty="0">
              <a:latin typeface="標楷體" pitchFamily="65" charset="-120"/>
              <a:ea typeface="標楷體" pitchFamily="65" charset="-120"/>
            </a:endParaRPr>
          </a:p>
        </p:txBody>
      </p:sp>
      <p:sp>
        <p:nvSpPr>
          <p:cNvPr id="2" name="矩形圖說文字 1"/>
          <p:cNvSpPr/>
          <p:nvPr/>
        </p:nvSpPr>
        <p:spPr>
          <a:xfrm>
            <a:off x="6948264" y="1628800"/>
            <a:ext cx="2016224" cy="864096"/>
          </a:xfrm>
          <a:prstGeom prst="wedgeRectCallout">
            <a:avLst>
              <a:gd name="adj1" fmla="val -77271"/>
              <a:gd name="adj2" fmla="val 7661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2400" b="1" dirty="0">
                <a:solidFill>
                  <a:srgbClr val="FF0000"/>
                </a:solidFill>
              </a:rPr>
              <a:t>總綱核心素養</a:t>
            </a:r>
            <a:r>
              <a:rPr kumimoji="1" lang="en-US" altLang="zh-TW" sz="2400" b="1" dirty="0">
                <a:solidFill>
                  <a:srgbClr val="FF0000"/>
                </a:solidFill>
              </a:rPr>
              <a:t> </a:t>
            </a:r>
          </a:p>
          <a:p>
            <a:pPr algn="ctr"/>
            <a:r>
              <a:rPr kumimoji="1" lang="zh-TW" altLang="en-US" sz="3200" b="1" dirty="0">
                <a:solidFill>
                  <a:srgbClr val="FF0000"/>
                </a:solidFill>
              </a:rPr>
              <a:t>九項目</a:t>
            </a:r>
          </a:p>
        </p:txBody>
      </p:sp>
      <p:sp>
        <p:nvSpPr>
          <p:cNvPr id="7" name="矩形圖說文字 6"/>
          <p:cNvSpPr/>
          <p:nvPr/>
        </p:nvSpPr>
        <p:spPr>
          <a:xfrm>
            <a:off x="323528" y="2060848"/>
            <a:ext cx="2016224" cy="936104"/>
          </a:xfrm>
          <a:prstGeom prst="wedgeRectCallout">
            <a:avLst>
              <a:gd name="adj1" fmla="val 120767"/>
              <a:gd name="adj2" fmla="val 128616"/>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2400" b="1" dirty="0">
                <a:solidFill>
                  <a:srgbClr val="FF0000"/>
                </a:solidFill>
              </a:rPr>
              <a:t>總綱核心素養</a:t>
            </a:r>
            <a:endParaRPr kumimoji="1" lang="en-US" altLang="zh-TW" sz="2400" b="1" dirty="0">
              <a:solidFill>
                <a:srgbClr val="FF0000"/>
              </a:solidFill>
            </a:endParaRPr>
          </a:p>
          <a:p>
            <a:pPr algn="ctr"/>
            <a:r>
              <a:rPr kumimoji="1" lang="zh-TW" altLang="en-US" sz="3200" b="1" dirty="0">
                <a:solidFill>
                  <a:srgbClr val="FF0000"/>
                </a:solidFill>
              </a:rPr>
              <a:t>三</a:t>
            </a:r>
            <a:r>
              <a:rPr kumimoji="1" lang="zh-TW" altLang="en-US" sz="3200" b="1" dirty="0" smtClean="0">
                <a:solidFill>
                  <a:srgbClr val="FF0000"/>
                </a:solidFill>
              </a:rPr>
              <a:t>面向</a:t>
            </a:r>
            <a:endParaRPr kumimoji="1" lang="zh-TW" altLang="en-US" sz="3200" b="1" dirty="0">
              <a:solidFill>
                <a:srgbClr val="FF0000"/>
              </a:solidFill>
            </a:endParaRPr>
          </a:p>
        </p:txBody>
      </p:sp>
    </p:spTree>
    <p:extLst>
      <p:ext uri="{BB962C8B-B14F-4D97-AF65-F5344CB8AC3E}">
        <p14:creationId xmlns:p14="http://schemas.microsoft.com/office/powerpoint/2010/main" val="232558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60648"/>
            <a:ext cx="8229600" cy="1143000"/>
          </a:xfrm>
          <a:solidFill>
            <a:srgbClr val="92D050"/>
          </a:solidFill>
        </p:spPr>
        <p:txBody>
          <a:bodyPr/>
          <a:lstStyle/>
          <a:p>
            <a:r>
              <a:rPr lang="zh-TW" altLang="en-US" dirty="0" smtClean="0">
                <a:latin typeface="微軟正黑體" pitchFamily="34" charset="-120"/>
                <a:ea typeface="微軟正黑體" pitchFamily="34" charset="-120"/>
              </a:rPr>
              <a:t>黃大洲市長開拓頂樓綠地</a:t>
            </a:r>
            <a:endParaRPr lang="zh-TW" altLang="en-US" dirty="0">
              <a:latin typeface="微軟正黑體" pitchFamily="34" charset="-120"/>
              <a:ea typeface="微軟正黑體" pitchFamily="34" charset="-120"/>
            </a:endParaRPr>
          </a:p>
        </p:txBody>
      </p:sp>
      <p:pic>
        <p:nvPicPr>
          <p:cNvPr id="4" name="內容版面配置區 3" descr="C:\Users\Administrator\Desktop\1031103\0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31654" y="1844824"/>
            <a:ext cx="2622665" cy="1947545"/>
          </a:xfrm>
          <a:prstGeom prst="rect">
            <a:avLst/>
          </a:prstGeom>
          <a:noFill/>
          <a:ln>
            <a:noFill/>
          </a:ln>
        </p:spPr>
      </p:pic>
      <p:pic>
        <p:nvPicPr>
          <p:cNvPr id="5" name="圖片 4" descr="C:\Users\Administrator\Desktop\1031103\06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873" y="4077072"/>
            <a:ext cx="2569139" cy="1924050"/>
          </a:xfrm>
          <a:prstGeom prst="rect">
            <a:avLst/>
          </a:prstGeom>
          <a:noFill/>
          <a:ln>
            <a:noFill/>
          </a:ln>
        </p:spPr>
      </p:pic>
      <p:pic>
        <p:nvPicPr>
          <p:cNvPr id="6" name="圖片 5" descr="C:\Users\Administrator\Desktop\1031103\04.jpg"/>
          <p:cNvPicPr/>
          <p:nvPr/>
        </p:nvPicPr>
        <p:blipFill>
          <a:blip r:embed="rId4">
            <a:extLst>
              <a:ext uri="{28A0092B-C50C-407E-A947-70E740481C1C}">
                <a14:useLocalDpi xmlns:a14="http://schemas.microsoft.com/office/drawing/2010/main" val="0"/>
              </a:ext>
            </a:extLst>
          </a:blip>
          <a:srcRect/>
          <a:stretch>
            <a:fillRect/>
          </a:stretch>
        </p:blipFill>
        <p:spPr bwMode="auto">
          <a:xfrm>
            <a:off x="6145060" y="1844824"/>
            <a:ext cx="2249805" cy="1947545"/>
          </a:xfrm>
          <a:prstGeom prst="rect">
            <a:avLst/>
          </a:prstGeom>
          <a:noFill/>
          <a:ln>
            <a:noFill/>
          </a:ln>
        </p:spPr>
      </p:pic>
      <p:pic>
        <p:nvPicPr>
          <p:cNvPr id="7" name="圖片 6" descr="C:\Users\Administrator\Desktop\1031103\0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327" y="4037702"/>
            <a:ext cx="2599690" cy="1963420"/>
          </a:xfrm>
          <a:prstGeom prst="rect">
            <a:avLst/>
          </a:prstGeom>
          <a:noFill/>
          <a:ln>
            <a:noFill/>
          </a:ln>
        </p:spPr>
      </p:pic>
      <p:pic>
        <p:nvPicPr>
          <p:cNvPr id="8" name="圖片 7" descr="C:\Users\Administrator\Desktop\1031103\屋頂.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385" y="1844824"/>
            <a:ext cx="2512060" cy="1947545"/>
          </a:xfrm>
          <a:prstGeom prst="rect">
            <a:avLst/>
          </a:prstGeom>
          <a:noFill/>
          <a:ln>
            <a:noFill/>
          </a:ln>
        </p:spPr>
      </p:pic>
      <p:pic>
        <p:nvPicPr>
          <p:cNvPr id="9" name="圖片 8" descr="C:\Users\Administrator\Desktop\1031103\1021112五樓農場\IMG_7066.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385" y="4077072"/>
            <a:ext cx="2464435" cy="2027555"/>
          </a:xfrm>
          <a:prstGeom prst="rect">
            <a:avLst/>
          </a:prstGeom>
          <a:noFill/>
          <a:ln>
            <a:noFill/>
          </a:ln>
        </p:spPr>
      </p:pic>
    </p:spTree>
    <p:extLst>
      <p:ext uri="{BB962C8B-B14F-4D97-AF65-F5344CB8AC3E}">
        <p14:creationId xmlns:p14="http://schemas.microsoft.com/office/powerpoint/2010/main" val="23491569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p:cNvPicPr>
            <a:picLocks noChangeAspect="1"/>
          </p:cNvPicPr>
          <p:nvPr/>
        </p:nvPicPr>
        <p:blipFill rotWithShape="1">
          <a:blip r:embed="rId3" cstate="print">
            <a:extLst>
              <a:ext uri="{28A0092B-C50C-407E-A947-70E740481C1C}">
                <a14:useLocalDpi xmlns:a14="http://schemas.microsoft.com/office/drawing/2010/main" val="0"/>
              </a:ext>
            </a:extLst>
          </a:blip>
          <a:srcRect b="23960"/>
          <a:stretch/>
        </p:blipFill>
        <p:spPr>
          <a:xfrm>
            <a:off x="6228184" y="511106"/>
            <a:ext cx="2916174" cy="1362146"/>
          </a:xfrm>
          <a:prstGeom prst="rect">
            <a:avLst/>
          </a:prstGeom>
        </p:spPr>
      </p:pic>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692696"/>
            <a:ext cx="3790804" cy="923330"/>
          </a:xfrm>
          <a:prstGeom prst="rect">
            <a:avLst/>
          </a:prstGeom>
        </p:spPr>
        <p:txBody>
          <a:bodyPr wrap="square">
            <a:spAutoFit/>
          </a:bodyPr>
          <a:lstStyle/>
          <a:p>
            <a:pPr marL="347472" indent="-347472" algn="l" defTabSz="914400">
              <a:spcBef>
                <a:spcPts val="0"/>
              </a:spcBef>
              <a:spcAft>
                <a:spcPts val="0"/>
              </a:spcAft>
              <a:buNone/>
            </a:pPr>
            <a:r>
              <a:rPr lang="zh-TW" altLang="en-US" sz="5400" b="1" dirty="0">
                <a:solidFill>
                  <a:srgbClr val="C00000"/>
                </a:solidFill>
                <a:latin typeface="+mj-ea"/>
                <a:ea typeface="+mj-ea"/>
                <a:cs typeface="Segoe UI" pitchFamily="34" charset="0"/>
              </a:rPr>
              <a:t>核心素養</a:t>
            </a:r>
            <a:endParaRPr lang="zh-TW" altLang="en-US" sz="5400" b="1" i="0" dirty="0">
              <a:solidFill>
                <a:srgbClr val="C00000"/>
              </a:solidFill>
              <a:latin typeface="+mj-ea"/>
              <a:ea typeface="+mj-ea"/>
              <a:cs typeface="Segoe UI" pitchFamily="34" charset="0"/>
            </a:endParaRPr>
          </a:p>
        </p:txBody>
      </p:sp>
      <p:cxnSp>
        <p:nvCxnSpPr>
          <p:cNvPr id="34" name="Straight Connector 33"/>
          <p:cNvCxnSpPr/>
          <p:nvPr/>
        </p:nvCxnSpPr>
        <p:spPr>
          <a:xfrm>
            <a:off x="0" y="1916832"/>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
        <p:nvSpPr>
          <p:cNvPr id="3" name="文字方塊 2"/>
          <p:cNvSpPr txBox="1"/>
          <p:nvPr/>
        </p:nvSpPr>
        <p:spPr>
          <a:xfrm>
            <a:off x="683568" y="2636912"/>
            <a:ext cx="7848872" cy="2123658"/>
          </a:xfrm>
          <a:prstGeom prst="rect">
            <a:avLst/>
          </a:prstGeom>
          <a:noFill/>
        </p:spPr>
        <p:txBody>
          <a:bodyPr wrap="square" rtlCol="0">
            <a:spAutoFit/>
          </a:bodyPr>
          <a:lstStyle/>
          <a:p>
            <a:r>
              <a:rPr lang="zh-TW" altLang="en-US" sz="4400" b="1" dirty="0" smtClean="0">
                <a:latin typeface="標楷體" panose="03000509000000000000" pitchFamily="65" charset="-120"/>
                <a:ea typeface="標楷體" panose="03000509000000000000" pitchFamily="65" charset="-120"/>
              </a:rPr>
              <a:t>對應</a:t>
            </a:r>
            <a:r>
              <a:rPr lang="en-US" altLang="zh-TW" sz="4400" b="1" dirty="0" smtClean="0">
                <a:latin typeface="標楷體" panose="03000509000000000000" pitchFamily="65" charset="-120"/>
                <a:ea typeface="標楷體" panose="03000509000000000000" pitchFamily="65" charset="-120"/>
              </a:rPr>
              <a:t>107</a:t>
            </a:r>
            <a:r>
              <a:rPr lang="zh-TW" altLang="en-US" sz="4400" b="1" dirty="0" smtClean="0">
                <a:latin typeface="標楷體" panose="03000509000000000000" pitchFamily="65" charset="-120"/>
                <a:ea typeface="標楷體" panose="03000509000000000000" pitchFamily="65" charset="-120"/>
              </a:rPr>
              <a:t>課綱總綱三面九項核心素養，架構出小田園教學課程核心素養。</a:t>
            </a:r>
            <a:endParaRPr lang="zh-TW" altLang="en-US" sz="4400" b="1" dirty="0">
              <a:latin typeface="標楷體" panose="03000509000000000000" pitchFamily="65" charset="-120"/>
              <a:ea typeface="標楷體" panose="03000509000000000000" pitchFamily="65"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111219064"/>
              </p:ext>
            </p:extLst>
          </p:nvPr>
        </p:nvGraphicFramePr>
        <p:xfrm>
          <a:off x="179512" y="476672"/>
          <a:ext cx="8838426" cy="6233160"/>
        </p:xfrm>
        <a:graphic>
          <a:graphicData uri="http://schemas.openxmlformats.org/drawingml/2006/table">
            <a:tbl>
              <a:tblPr firstRow="1" bandRow="1">
                <a:tableStyleId>{5940675A-B579-460E-94D1-54222C63F5DA}</a:tableStyleId>
              </a:tblPr>
              <a:tblGrid>
                <a:gridCol w="2946142"/>
                <a:gridCol w="2946142"/>
                <a:gridCol w="2946142"/>
              </a:tblGrid>
              <a:tr h="370840">
                <a:tc>
                  <a:txBody>
                    <a:bodyPr/>
                    <a:lstStyle/>
                    <a:p>
                      <a:pPr algn="ctr"/>
                      <a:r>
                        <a:rPr lang="en-US" altLang="zh-TW" sz="2400" b="1" dirty="0" smtClean="0">
                          <a:solidFill>
                            <a:schemeClr val="tx2">
                              <a:lumMod val="50000"/>
                            </a:schemeClr>
                          </a:solidFill>
                          <a:latin typeface="標楷體" panose="03000509000000000000" pitchFamily="65" charset="-120"/>
                          <a:ea typeface="標楷體" panose="03000509000000000000" pitchFamily="65" charset="-120"/>
                        </a:rPr>
                        <a:t>A</a:t>
                      </a:r>
                      <a:r>
                        <a:rPr lang="zh-TW" altLang="en-US" sz="2400" b="1" dirty="0" smtClean="0">
                          <a:solidFill>
                            <a:schemeClr val="tx2">
                              <a:lumMod val="50000"/>
                            </a:schemeClr>
                          </a:solidFill>
                          <a:latin typeface="標楷體" panose="03000509000000000000" pitchFamily="65" charset="-120"/>
                          <a:ea typeface="標楷體" panose="03000509000000000000" pitchFamily="65" charset="-120"/>
                        </a:rPr>
                        <a:t> 自主行動</a:t>
                      </a:r>
                      <a:endParaRPr lang="zh-TW" altLang="en-US" sz="2400" b="1" dirty="0">
                        <a:solidFill>
                          <a:schemeClr val="tx2">
                            <a:lumMod val="50000"/>
                          </a:schemeClr>
                        </a:solidFill>
                        <a:latin typeface="標楷體" panose="03000509000000000000" pitchFamily="65" charset="-120"/>
                        <a:ea typeface="標楷體" panose="03000509000000000000" pitchFamily="65" charset="-120"/>
                      </a:endParaRPr>
                    </a:p>
                  </a:txBody>
                  <a:tcPr anchor="ctr">
                    <a:solidFill>
                      <a:srgbClr val="FFD85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chemeClr val="tx2">
                              <a:lumMod val="50000"/>
                            </a:schemeClr>
                          </a:solidFill>
                          <a:latin typeface="標楷體" panose="03000509000000000000" pitchFamily="65" charset="-120"/>
                          <a:ea typeface="標楷體" panose="03000509000000000000" pitchFamily="65" charset="-120"/>
                        </a:rPr>
                        <a:t>B</a:t>
                      </a:r>
                      <a:r>
                        <a:rPr lang="zh-TW" altLang="en-US" sz="2400" b="1" dirty="0" smtClean="0">
                          <a:solidFill>
                            <a:schemeClr val="tx2">
                              <a:lumMod val="50000"/>
                            </a:schemeClr>
                          </a:solidFill>
                          <a:latin typeface="標楷體" panose="03000509000000000000" pitchFamily="65" charset="-120"/>
                          <a:ea typeface="標楷體" panose="03000509000000000000" pitchFamily="65" charset="-120"/>
                        </a:rPr>
                        <a:t> 溝通互動</a:t>
                      </a:r>
                    </a:p>
                  </a:txBody>
                  <a:tcPr anchor="ctr">
                    <a:solidFill>
                      <a:srgbClr val="99D359"/>
                    </a:solidFill>
                  </a:tcPr>
                </a:tc>
                <a:tc>
                  <a:txBody>
                    <a:bodyPr/>
                    <a:lstStyle/>
                    <a:p>
                      <a:pPr algn="ctr"/>
                      <a:r>
                        <a:rPr lang="en-US" altLang="zh-TW" sz="2400" b="1" dirty="0" smtClean="0">
                          <a:solidFill>
                            <a:schemeClr val="tx2">
                              <a:lumMod val="50000"/>
                            </a:schemeClr>
                          </a:solidFill>
                          <a:latin typeface="標楷體" panose="03000509000000000000" pitchFamily="65" charset="-120"/>
                          <a:ea typeface="標楷體" panose="03000509000000000000" pitchFamily="65" charset="-120"/>
                        </a:rPr>
                        <a:t>C</a:t>
                      </a:r>
                      <a:r>
                        <a:rPr lang="zh-TW" altLang="en-US" sz="2400" b="1" dirty="0" smtClean="0">
                          <a:solidFill>
                            <a:schemeClr val="tx2">
                              <a:lumMod val="50000"/>
                            </a:schemeClr>
                          </a:solidFill>
                          <a:latin typeface="標楷體" panose="03000509000000000000" pitchFamily="65" charset="-120"/>
                          <a:ea typeface="標楷體" panose="03000509000000000000" pitchFamily="65" charset="-120"/>
                        </a:rPr>
                        <a:t> 社會參與</a:t>
                      </a:r>
                      <a:endParaRPr lang="zh-TW" altLang="en-US" sz="2400" b="1" dirty="0">
                        <a:solidFill>
                          <a:schemeClr val="tx2">
                            <a:lumMod val="50000"/>
                          </a:schemeClr>
                        </a:solidFill>
                        <a:latin typeface="標楷體" panose="03000509000000000000" pitchFamily="65" charset="-120"/>
                        <a:ea typeface="標楷體" panose="03000509000000000000" pitchFamily="65" charset="-120"/>
                      </a:endParaRPr>
                    </a:p>
                  </a:txBody>
                  <a:tcPr anchor="ctr">
                    <a:solidFill>
                      <a:srgbClr val="76C0D4"/>
                    </a:solidFill>
                  </a:tcPr>
                </a:tc>
              </a:tr>
              <a:tr h="370840">
                <a:tc>
                  <a:txBody>
                    <a:bodyPr/>
                    <a:lstStyle/>
                    <a:p>
                      <a:pPr algn="ct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A1</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身心素質與自我精進</a:t>
                      </a:r>
                      <a:endParaRPr lang="zh-TW" altLang="en-US" b="1" dirty="0">
                        <a:solidFill>
                          <a:schemeClr val="accent6">
                            <a:lumMod val="50000"/>
                          </a:schemeClr>
                        </a:solidFill>
                        <a:latin typeface="標楷體" panose="03000509000000000000" pitchFamily="65" charset="-120"/>
                        <a:ea typeface="標楷體" panose="03000509000000000000" pitchFamily="65" charset="-120"/>
                      </a:endParaRPr>
                    </a:p>
                  </a:txBody>
                  <a:tcPr>
                    <a:solidFill>
                      <a:srgbClr val="F1FD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B1</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符號運用與溝通表達</a:t>
                      </a:r>
                      <a:endParaRPr lang="zh-TW" altLang="en-US" b="1" dirty="0" smtClean="0">
                        <a:solidFill>
                          <a:schemeClr val="accent6">
                            <a:lumMod val="50000"/>
                          </a:schemeClr>
                        </a:solidFill>
                        <a:latin typeface="標楷體" panose="03000509000000000000" pitchFamily="65" charset="-120"/>
                        <a:ea typeface="標楷體" panose="03000509000000000000" pitchFamily="65" charset="-120"/>
                      </a:endParaRPr>
                    </a:p>
                  </a:txBody>
                  <a:tcPr>
                    <a:solidFill>
                      <a:schemeClr val="accent3">
                        <a:lumMod val="60000"/>
                        <a:lumOff val="40000"/>
                      </a:schemeClr>
                    </a:solidFill>
                  </a:tcPr>
                </a:tc>
                <a:tc>
                  <a:txBody>
                    <a:bodyPr/>
                    <a:lstStyle/>
                    <a:p>
                      <a:pPr algn="ct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C1</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道德實踐與公民意識</a:t>
                      </a:r>
                      <a:endParaRPr lang="zh-TW" altLang="en-US" b="1" dirty="0">
                        <a:solidFill>
                          <a:schemeClr val="accent6">
                            <a:lumMod val="50000"/>
                          </a:schemeClr>
                        </a:solidFill>
                        <a:latin typeface="標楷體" panose="03000509000000000000" pitchFamily="65" charset="-120"/>
                        <a:ea typeface="標楷體" panose="03000509000000000000" pitchFamily="65" charset="-120"/>
                      </a:endParaRPr>
                    </a:p>
                  </a:txBody>
                  <a:tcPr>
                    <a:solidFill>
                      <a:srgbClr val="9CD1E0"/>
                    </a:solidFill>
                  </a:tcPr>
                </a:tc>
              </a:tr>
              <a:tr h="370840">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A1</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親身體驗田園種植，建立人與土地、人與食物、人與環境的連結，進而探索生命的意義，不斷自我精進，終身學習。</a:t>
                      </a:r>
                      <a:endParaRPr lang="zh-TW" altLang="en-US" dirty="0">
                        <a:latin typeface="標楷體" panose="03000509000000000000" pitchFamily="65" charset="-120"/>
                        <a:ea typeface="標楷體" panose="03000509000000000000" pitchFamily="65" charset="-120"/>
                      </a:endParaRPr>
                    </a:p>
                  </a:txBody>
                  <a:tcPr>
                    <a:solidFill>
                      <a:srgbClr val="F8FFB7"/>
                    </a:solidFill>
                  </a:tcPr>
                </a:tc>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B1</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利用觀察資料分析比較、製作圖表等，整理田園種植體驗內容，並利用口語、文字、圖表與媒體等表達體驗過程、發現與成果。</a:t>
                      </a:r>
                      <a:endParaRPr lang="zh-TW" altLang="en-US" dirty="0">
                        <a:latin typeface="標楷體" panose="03000509000000000000" pitchFamily="65" charset="-120"/>
                        <a:ea typeface="標楷體" panose="03000509000000000000" pitchFamily="65" charset="-120"/>
                      </a:endParaRPr>
                    </a:p>
                  </a:txBody>
                  <a:tcPr>
                    <a:solidFill>
                      <a:srgbClr val="E8F0D8"/>
                    </a:solidFill>
                  </a:tcPr>
                </a:tc>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C1</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主動關注田園種植與食物安全相關議題，並積極實踐關懷自然生態與飲食安全的行動，培養地球公民的意識。</a:t>
                      </a:r>
                      <a:endParaRPr lang="zh-TW" altLang="en-US" dirty="0">
                        <a:latin typeface="標楷體" panose="03000509000000000000" pitchFamily="65" charset="-120"/>
                        <a:ea typeface="標楷體" panose="03000509000000000000" pitchFamily="65" charset="-120"/>
                      </a:endParaRPr>
                    </a:p>
                  </a:txBody>
                  <a:tcPr>
                    <a:solidFill>
                      <a:srgbClr val="BFE2EB"/>
                    </a:solidFill>
                  </a:tcPr>
                </a:tc>
              </a:tr>
              <a:tr h="370840">
                <a:tc>
                  <a:txBody>
                    <a:bodyPr/>
                    <a:lstStyle/>
                    <a:p>
                      <a:pPr algn="ct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A2</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系統思考與解決問題</a:t>
                      </a:r>
                      <a:endParaRPr lang="zh-TW" altLang="en-US" b="1" dirty="0">
                        <a:solidFill>
                          <a:schemeClr val="accent6">
                            <a:lumMod val="50000"/>
                          </a:schemeClr>
                        </a:solidFill>
                        <a:latin typeface="標楷體" panose="03000509000000000000" pitchFamily="65" charset="-120"/>
                        <a:ea typeface="標楷體" panose="03000509000000000000" pitchFamily="65" charset="-120"/>
                      </a:endParaRPr>
                    </a:p>
                  </a:txBody>
                  <a:tcPr>
                    <a:solidFill>
                      <a:srgbClr val="F1FD7F"/>
                    </a:solidFill>
                  </a:tcPr>
                </a:tc>
                <a:tc>
                  <a:txBody>
                    <a:bodyPr/>
                    <a:lstStyle/>
                    <a:p>
                      <a:pPr algn="ct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B2</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科技資訊與媒體素養</a:t>
                      </a:r>
                      <a:endParaRPr lang="zh-TW" altLang="en-US" b="1" dirty="0">
                        <a:solidFill>
                          <a:schemeClr val="accent6">
                            <a:lumMod val="50000"/>
                          </a:schemeClr>
                        </a:solidFill>
                        <a:latin typeface="標楷體" panose="03000509000000000000" pitchFamily="65" charset="-120"/>
                        <a:ea typeface="標楷體" panose="03000509000000000000" pitchFamily="65" charset="-120"/>
                      </a:endParaRPr>
                    </a:p>
                  </a:txBody>
                  <a:tcPr>
                    <a:solidFill>
                      <a:schemeClr val="accent3">
                        <a:lumMod val="60000"/>
                        <a:lumOff val="40000"/>
                      </a:schemeClr>
                    </a:solidFill>
                  </a:tcPr>
                </a:tc>
                <a:tc>
                  <a:txBody>
                    <a:bodyPr/>
                    <a:lstStyle/>
                    <a:p>
                      <a:pPr algn="ct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C2</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人際關係與團隊合作</a:t>
                      </a:r>
                      <a:endParaRPr lang="zh-TW" altLang="en-US" b="1" dirty="0">
                        <a:solidFill>
                          <a:schemeClr val="accent6">
                            <a:lumMod val="50000"/>
                          </a:schemeClr>
                        </a:solidFill>
                        <a:latin typeface="標楷體" panose="03000509000000000000" pitchFamily="65" charset="-120"/>
                        <a:ea typeface="標楷體" panose="03000509000000000000" pitchFamily="65" charset="-120"/>
                      </a:endParaRPr>
                    </a:p>
                  </a:txBody>
                  <a:tcPr>
                    <a:solidFill>
                      <a:srgbClr val="9CD1E0"/>
                    </a:solidFill>
                  </a:tcPr>
                </a:tc>
              </a:tr>
              <a:tr h="370840">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A2</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思考與分析種植與食物等田園教育的問題與影響，探索及解決各種田園教育的相關問題。</a:t>
                      </a:r>
                      <a:endParaRPr lang="zh-TW" altLang="en-US" dirty="0">
                        <a:latin typeface="標楷體" panose="03000509000000000000" pitchFamily="65" charset="-120"/>
                        <a:ea typeface="標楷體" panose="03000509000000000000" pitchFamily="65" charset="-120"/>
                      </a:endParaRPr>
                    </a:p>
                  </a:txBody>
                  <a:tcPr>
                    <a:solidFill>
                      <a:srgbClr val="F8FFB7"/>
                    </a:solidFill>
                  </a:tcPr>
                </a:tc>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B2</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利用科技與媒體蒐集田園教育相關資訊與資源，並識讀與思辨資訊的可信度後，善加運用。</a:t>
                      </a:r>
                      <a:endParaRPr lang="zh-TW" altLang="en-US" dirty="0">
                        <a:latin typeface="標楷體" panose="03000509000000000000" pitchFamily="65" charset="-120"/>
                        <a:ea typeface="標楷體" panose="03000509000000000000" pitchFamily="65" charset="-120"/>
                      </a:endParaRPr>
                    </a:p>
                  </a:txBody>
                  <a:tcPr>
                    <a:solidFill>
                      <a:srgbClr val="E8F0D8"/>
                    </a:solidFill>
                  </a:tcPr>
                </a:tc>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C2</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具備良好的溝通技巧與建立友善的互動關係，並在田園教育的活動中發展溝通協調、社會參與及團隊合作的能力。</a:t>
                      </a:r>
                      <a:endParaRPr lang="zh-TW" altLang="en-US" dirty="0">
                        <a:latin typeface="標楷體" panose="03000509000000000000" pitchFamily="65" charset="-120"/>
                        <a:ea typeface="標楷體" panose="03000509000000000000" pitchFamily="65" charset="-120"/>
                      </a:endParaRPr>
                    </a:p>
                  </a:txBody>
                  <a:tcPr>
                    <a:solidFill>
                      <a:srgbClr val="BFE2EB"/>
                    </a:solidFill>
                  </a:tcPr>
                </a:tc>
              </a:tr>
              <a:tr h="370840">
                <a:tc>
                  <a:txBody>
                    <a:bodyPr/>
                    <a:lstStyle/>
                    <a:p>
                      <a:pPr algn="ct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A3</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規劃執行與創新應變</a:t>
                      </a:r>
                      <a:endParaRPr lang="zh-TW" altLang="en-US" b="1" dirty="0">
                        <a:solidFill>
                          <a:schemeClr val="accent6">
                            <a:lumMod val="50000"/>
                          </a:schemeClr>
                        </a:solidFill>
                        <a:latin typeface="標楷體" panose="03000509000000000000" pitchFamily="65" charset="-120"/>
                        <a:ea typeface="標楷體" panose="03000509000000000000" pitchFamily="65" charset="-120"/>
                      </a:endParaRPr>
                    </a:p>
                  </a:txBody>
                  <a:tcPr>
                    <a:solidFill>
                      <a:srgbClr val="F1FD7F"/>
                    </a:solidFill>
                  </a:tcPr>
                </a:tc>
                <a:tc>
                  <a:txBody>
                    <a:bodyPr/>
                    <a:lstStyle/>
                    <a:p>
                      <a:pPr algn="ct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B3</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藝術涵養與美感素養</a:t>
                      </a:r>
                      <a:endParaRPr lang="zh-TW" altLang="en-US" b="1" dirty="0">
                        <a:solidFill>
                          <a:schemeClr val="accent6">
                            <a:lumMod val="50000"/>
                          </a:schemeClr>
                        </a:solidFill>
                        <a:latin typeface="標楷體" panose="03000509000000000000" pitchFamily="65" charset="-120"/>
                        <a:ea typeface="標楷體" panose="03000509000000000000" pitchFamily="65" charset="-120"/>
                      </a:endParaRPr>
                    </a:p>
                  </a:txBody>
                  <a:tcPr>
                    <a:solidFill>
                      <a:schemeClr val="accent3">
                        <a:lumMod val="60000"/>
                        <a:lumOff val="40000"/>
                      </a:schemeClr>
                    </a:solidFill>
                  </a:tcPr>
                </a:tc>
                <a:tc>
                  <a:txBody>
                    <a:bodyPr/>
                    <a:lstStyle/>
                    <a:p>
                      <a:pPr algn="ctr"/>
                      <a:r>
                        <a:rPr lang="en-US"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C3</a:t>
                      </a:r>
                      <a:r>
                        <a:rPr lang="zh-TW" altLang="en-US"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 </a:t>
                      </a:r>
                      <a:r>
                        <a:rPr lang="zh-TW" altLang="zh-TW" sz="1800" b="1" kern="1200" dirty="0" smtClean="0">
                          <a:solidFill>
                            <a:schemeClr val="accent6">
                              <a:lumMod val="50000"/>
                            </a:schemeClr>
                          </a:solidFill>
                          <a:effectLst/>
                          <a:latin typeface="標楷體" panose="03000509000000000000" pitchFamily="65" charset="-120"/>
                          <a:ea typeface="標楷體" panose="03000509000000000000" pitchFamily="65" charset="-120"/>
                          <a:cs typeface="+mn-cs"/>
                        </a:rPr>
                        <a:t>多元文化與國際理解</a:t>
                      </a:r>
                      <a:endParaRPr lang="zh-TW" altLang="en-US" b="1" dirty="0">
                        <a:solidFill>
                          <a:schemeClr val="accent6">
                            <a:lumMod val="50000"/>
                          </a:schemeClr>
                        </a:solidFill>
                        <a:latin typeface="標楷體" panose="03000509000000000000" pitchFamily="65" charset="-120"/>
                        <a:ea typeface="標楷體" panose="03000509000000000000" pitchFamily="65" charset="-120"/>
                      </a:endParaRPr>
                    </a:p>
                  </a:txBody>
                  <a:tcPr>
                    <a:solidFill>
                      <a:srgbClr val="9CD1E0"/>
                    </a:solidFill>
                  </a:tcPr>
                </a:tc>
              </a:tr>
              <a:tr h="370840">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A3</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規劃與執行田園種植活動，發展愛護田園環境情懷，創新田園教育學習策略與行動，營造優質的田園城市環境。</a:t>
                      </a:r>
                      <a:endParaRPr lang="zh-TW" altLang="en-US" dirty="0">
                        <a:latin typeface="標楷體" panose="03000509000000000000" pitchFamily="65" charset="-120"/>
                        <a:ea typeface="標楷體" panose="03000509000000000000" pitchFamily="65" charset="-120"/>
                      </a:endParaRPr>
                    </a:p>
                  </a:txBody>
                  <a:tcPr>
                    <a:solidFill>
                      <a:srgbClr val="F8FFB7"/>
                    </a:solidFill>
                  </a:tcPr>
                </a:tc>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B3</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在參與田園教育活動中，鑑賞田園環境之美，進而涵養個人品德內涵，厚實生活與生命的底蘊。</a:t>
                      </a:r>
                      <a:endParaRPr lang="zh-TW" altLang="en-US" dirty="0">
                        <a:latin typeface="標楷體" panose="03000509000000000000" pitchFamily="65" charset="-120"/>
                        <a:ea typeface="標楷體" panose="03000509000000000000" pitchFamily="65" charset="-120"/>
                      </a:endParaRPr>
                    </a:p>
                  </a:txBody>
                  <a:tcPr>
                    <a:solidFill>
                      <a:srgbClr val="E8F0D8"/>
                    </a:solidFill>
                  </a:tcPr>
                </a:tc>
                <a:tc>
                  <a:txBody>
                    <a:bodyPr/>
                    <a:lstStyle/>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田</a:t>
                      </a:r>
                      <a:r>
                        <a:rPr lang="en-US" altLang="zh-TW" sz="1800" kern="1200" dirty="0" smtClean="0">
                          <a:solidFill>
                            <a:schemeClr val="tx1"/>
                          </a:solidFill>
                          <a:effectLst/>
                          <a:latin typeface="標楷體" panose="03000509000000000000" pitchFamily="65" charset="-120"/>
                          <a:ea typeface="標楷體" panose="03000509000000000000" pitchFamily="65" charset="-120"/>
                          <a:cs typeface="+mn-cs"/>
                        </a:rPr>
                        <a:t> C3</a:t>
                      </a:r>
                      <a:endParaRPr lang="zh-TW" altLang="zh-TW" sz="1800" kern="1200" dirty="0" smtClean="0">
                        <a:solidFill>
                          <a:schemeClr val="tx1"/>
                        </a:solidFill>
                        <a:effectLst/>
                        <a:latin typeface="標楷體" panose="03000509000000000000" pitchFamily="65" charset="-120"/>
                        <a:ea typeface="標楷體" panose="03000509000000000000" pitchFamily="65" charset="-120"/>
                        <a:cs typeface="+mn-cs"/>
                      </a:endParaRPr>
                    </a:p>
                    <a:p>
                      <a:r>
                        <a:rPr lang="zh-TW" altLang="zh-TW" sz="1800" kern="1200" dirty="0" smtClean="0">
                          <a:solidFill>
                            <a:schemeClr val="tx1"/>
                          </a:solidFill>
                          <a:effectLst/>
                          <a:latin typeface="標楷體" panose="03000509000000000000" pitchFamily="65" charset="-120"/>
                          <a:ea typeface="標楷體" panose="03000509000000000000" pitchFamily="65" charset="-120"/>
                          <a:cs typeface="+mn-cs"/>
                        </a:rPr>
                        <a:t>透過田園教育的學習，尊重與欣賞各族群與國家的田園生態與飲食文化的差異，發展多元價值的世界觀。</a:t>
                      </a:r>
                      <a:endParaRPr lang="zh-TW" altLang="en-US" dirty="0">
                        <a:latin typeface="標楷體" panose="03000509000000000000" pitchFamily="65" charset="-120"/>
                        <a:ea typeface="標楷體" panose="03000509000000000000" pitchFamily="65" charset="-120"/>
                      </a:endParaRPr>
                    </a:p>
                  </a:txBody>
                  <a:tcPr>
                    <a:solidFill>
                      <a:srgbClr val="BFE2EB"/>
                    </a:solidFill>
                  </a:tcPr>
                </a:tc>
              </a:tr>
            </a:tbl>
          </a:graphicData>
        </a:graphic>
      </p:graphicFrame>
    </p:spTree>
    <p:extLst>
      <p:ext uri="{BB962C8B-B14F-4D97-AF65-F5344CB8AC3E}">
        <p14:creationId xmlns:p14="http://schemas.microsoft.com/office/powerpoint/2010/main" val="3468745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548680"/>
            <a:ext cx="3790804" cy="923330"/>
          </a:xfrm>
          <a:prstGeom prst="rect">
            <a:avLst/>
          </a:prstGeom>
        </p:spPr>
        <p:txBody>
          <a:bodyPr wrap="square">
            <a:spAutoFit/>
          </a:bodyPr>
          <a:lstStyle/>
          <a:p>
            <a:pPr marL="347472" indent="-347472" algn="l" defTabSz="914400">
              <a:spcBef>
                <a:spcPts val="0"/>
              </a:spcBef>
              <a:spcAft>
                <a:spcPts val="0"/>
              </a:spcAft>
              <a:buNone/>
            </a:pPr>
            <a:r>
              <a:rPr lang="zh-TW" altLang="en-US" sz="5400" b="1" dirty="0">
                <a:solidFill>
                  <a:srgbClr val="C00000"/>
                </a:solidFill>
                <a:latin typeface="微軟正黑體" pitchFamily="34" charset="-120"/>
                <a:ea typeface="微軟正黑體" pitchFamily="34" charset="-120"/>
                <a:cs typeface="Segoe UI" pitchFamily="34" charset="0"/>
              </a:rPr>
              <a:t>學習</a:t>
            </a:r>
            <a:r>
              <a:rPr lang="zh-TW" altLang="en-US" sz="5400" b="1" dirty="0" smtClean="0">
                <a:solidFill>
                  <a:srgbClr val="C00000"/>
                </a:solidFill>
                <a:latin typeface="微軟正黑體" pitchFamily="34" charset="-120"/>
                <a:ea typeface="微軟正黑體" pitchFamily="34" charset="-120"/>
                <a:cs typeface="Segoe UI" pitchFamily="34" charset="0"/>
              </a:rPr>
              <a:t>主題</a:t>
            </a:r>
            <a:r>
              <a:rPr lang="en-US" altLang="zh-TW" sz="2800" b="1" dirty="0" smtClean="0">
                <a:solidFill>
                  <a:srgbClr val="C00000"/>
                </a:solidFill>
                <a:latin typeface="微軟正黑體" pitchFamily="34" charset="-120"/>
                <a:ea typeface="微軟正黑體" pitchFamily="34" charset="-120"/>
                <a:cs typeface="Segoe UI" pitchFamily="34" charset="0"/>
              </a:rPr>
              <a:t>(</a:t>
            </a:r>
            <a:r>
              <a:rPr lang="zh-TW" altLang="en-US" sz="2800" b="1" dirty="0" smtClean="0">
                <a:solidFill>
                  <a:srgbClr val="C00000"/>
                </a:solidFill>
                <a:latin typeface="微軟正黑體" pitchFamily="34" charset="-120"/>
                <a:ea typeface="微軟正黑體" pitchFamily="34" charset="-120"/>
                <a:cs typeface="Segoe UI" pitchFamily="34" charset="0"/>
              </a:rPr>
              <a:t>重點</a:t>
            </a:r>
            <a:r>
              <a:rPr lang="en-US" altLang="zh-TW" sz="2800" b="1" dirty="0" smtClean="0">
                <a:solidFill>
                  <a:srgbClr val="C00000"/>
                </a:solidFill>
                <a:latin typeface="微軟正黑體" pitchFamily="34" charset="-120"/>
                <a:ea typeface="微軟正黑體" pitchFamily="34" charset="-120"/>
                <a:cs typeface="Segoe UI" pitchFamily="34" charset="0"/>
              </a:rPr>
              <a:t>)</a:t>
            </a:r>
          </a:p>
        </p:txBody>
      </p: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grpSp>
        <p:nvGrpSpPr>
          <p:cNvPr id="29" name="群組 28"/>
          <p:cNvGrpSpPr/>
          <p:nvPr/>
        </p:nvGrpSpPr>
        <p:grpSpPr>
          <a:xfrm>
            <a:off x="1397314" y="1196752"/>
            <a:ext cx="6451512" cy="5117889"/>
            <a:chOff x="1307106" y="-14743"/>
            <a:chExt cx="7248653" cy="6290151"/>
          </a:xfrm>
        </p:grpSpPr>
        <p:sp>
          <p:nvSpPr>
            <p:cNvPr id="31" name="手繪多邊形 30"/>
            <p:cNvSpPr/>
            <p:nvPr/>
          </p:nvSpPr>
          <p:spPr>
            <a:xfrm>
              <a:off x="2123275" y="965314"/>
              <a:ext cx="5051132" cy="5051132"/>
            </a:xfrm>
            <a:custGeom>
              <a:avLst/>
              <a:gdLst/>
              <a:ahLst/>
              <a:cxnLst/>
              <a:rect l="0" t="0" r="0" b="0"/>
              <a:pathLst>
                <a:path>
                  <a:moveTo>
                    <a:pt x="3509900" y="199718"/>
                  </a:moveTo>
                  <a:arcTo wR="2525565" hR="2525565" stAng="17576330" swAng="1965088"/>
                </a:path>
              </a:pathLst>
            </a:custGeom>
            <a:noFill/>
            <a:ln w="38100"/>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33" name="手繪多邊形 32"/>
            <p:cNvSpPr/>
            <p:nvPr/>
          </p:nvSpPr>
          <p:spPr>
            <a:xfrm>
              <a:off x="5724391" y="2310785"/>
              <a:ext cx="2831368" cy="1262232"/>
            </a:xfrm>
            <a:custGeom>
              <a:avLst/>
              <a:gdLst>
                <a:gd name="connsiteX0" fmla="*/ 0 w 1941895"/>
                <a:gd name="connsiteY0" fmla="*/ 210376 h 1262232"/>
                <a:gd name="connsiteX1" fmla="*/ 210376 w 1941895"/>
                <a:gd name="connsiteY1" fmla="*/ 0 h 1262232"/>
                <a:gd name="connsiteX2" fmla="*/ 1731519 w 1941895"/>
                <a:gd name="connsiteY2" fmla="*/ 0 h 1262232"/>
                <a:gd name="connsiteX3" fmla="*/ 1941895 w 1941895"/>
                <a:gd name="connsiteY3" fmla="*/ 210376 h 1262232"/>
                <a:gd name="connsiteX4" fmla="*/ 1941895 w 1941895"/>
                <a:gd name="connsiteY4" fmla="*/ 1051856 h 1262232"/>
                <a:gd name="connsiteX5" fmla="*/ 1731519 w 1941895"/>
                <a:gd name="connsiteY5" fmla="*/ 1262232 h 1262232"/>
                <a:gd name="connsiteX6" fmla="*/ 210376 w 1941895"/>
                <a:gd name="connsiteY6" fmla="*/ 1262232 h 1262232"/>
                <a:gd name="connsiteX7" fmla="*/ 0 w 1941895"/>
                <a:gd name="connsiteY7" fmla="*/ 1051856 h 1262232"/>
                <a:gd name="connsiteX8" fmla="*/ 0 w 1941895"/>
                <a:gd name="connsiteY8" fmla="*/ 210376 h 12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895" h="1262232">
                  <a:moveTo>
                    <a:pt x="0" y="210376"/>
                  </a:moveTo>
                  <a:cubicBezTo>
                    <a:pt x="0" y="94189"/>
                    <a:pt x="94189" y="0"/>
                    <a:pt x="210376" y="0"/>
                  </a:cubicBezTo>
                  <a:lnTo>
                    <a:pt x="1731519" y="0"/>
                  </a:lnTo>
                  <a:cubicBezTo>
                    <a:pt x="1847706" y="0"/>
                    <a:pt x="1941895" y="94189"/>
                    <a:pt x="1941895" y="210376"/>
                  </a:cubicBezTo>
                  <a:lnTo>
                    <a:pt x="1941895" y="1051856"/>
                  </a:lnTo>
                  <a:cubicBezTo>
                    <a:pt x="1941895" y="1168043"/>
                    <a:pt x="1847706" y="1262232"/>
                    <a:pt x="1731519" y="1262232"/>
                  </a:cubicBezTo>
                  <a:lnTo>
                    <a:pt x="210376" y="1262232"/>
                  </a:lnTo>
                  <a:cubicBezTo>
                    <a:pt x="94189" y="1262232"/>
                    <a:pt x="0" y="1168043"/>
                    <a:pt x="0" y="1051856"/>
                  </a:cubicBezTo>
                  <a:lnTo>
                    <a:pt x="0" y="210376"/>
                  </a:lnTo>
                  <a:close/>
                </a:path>
              </a:pathLst>
            </a:custGeom>
          </p:spPr>
          <p:style>
            <a:lnRef idx="2">
              <a:schemeClr val="lt1">
                <a:hueOff val="0"/>
                <a:satOff val="0"/>
                <a:lumOff val="0"/>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txBody>
            <a:bodyPr spcFirstLastPara="0" vert="horz" wrap="square" lIns="141627" tIns="141627" rIns="141627" bIns="141627" numCol="1" spcCol="1270" anchor="ctr" anchorCtr="0">
              <a:noAutofit/>
            </a:bodyPr>
            <a:lstStyle/>
            <a:p>
              <a:pPr lvl="0" algn="ctr" defTabSz="933450">
                <a:lnSpc>
                  <a:spcPct val="90000"/>
                </a:lnSpc>
                <a:spcBef>
                  <a:spcPct val="0"/>
                </a:spcBef>
                <a:spcAft>
                  <a:spcPct val="35000"/>
                </a:spcAft>
              </a:pPr>
              <a:r>
                <a:rPr lang="zh-TW" altLang="en-US" sz="4400" b="1" kern="1200" dirty="0" smtClean="0">
                  <a:solidFill>
                    <a:schemeClr val="bg2">
                      <a:lumMod val="10000"/>
                    </a:schemeClr>
                  </a:solidFill>
                  <a:latin typeface="標楷體" panose="03000509000000000000" pitchFamily="65" charset="-120"/>
                  <a:ea typeface="標楷體" panose="03000509000000000000" pitchFamily="65" charset="-120"/>
                </a:rPr>
                <a:t>生活體驗</a:t>
              </a:r>
              <a:r>
                <a:rPr lang="zh-TW" altLang="en-US" sz="2400" kern="1200" dirty="0" smtClean="0">
                  <a:solidFill>
                    <a:schemeClr val="bg2">
                      <a:lumMod val="10000"/>
                    </a:schemeClr>
                  </a:solidFill>
                  <a:latin typeface="標楷體" panose="03000509000000000000" pitchFamily="65" charset="-120"/>
                  <a:ea typeface="標楷體" panose="03000509000000000000" pitchFamily="65" charset="-120"/>
                </a:rPr>
                <a:t>田園種植歷程</a:t>
              </a:r>
              <a:endParaRPr lang="zh-TW" altLang="en-US" sz="2400" kern="1200" dirty="0">
                <a:solidFill>
                  <a:schemeClr val="bg2">
                    <a:lumMod val="10000"/>
                  </a:schemeClr>
                </a:solidFill>
                <a:latin typeface="標楷體" panose="03000509000000000000" pitchFamily="65" charset="-120"/>
                <a:ea typeface="標楷體" panose="03000509000000000000" pitchFamily="65" charset="-120"/>
              </a:endParaRPr>
            </a:p>
          </p:txBody>
        </p:sp>
        <p:sp>
          <p:nvSpPr>
            <p:cNvPr id="35" name="手繪多邊形 34"/>
            <p:cNvSpPr/>
            <p:nvPr/>
          </p:nvSpPr>
          <p:spPr>
            <a:xfrm>
              <a:off x="1926457" y="611308"/>
              <a:ext cx="5051132" cy="5051132"/>
            </a:xfrm>
            <a:custGeom>
              <a:avLst/>
              <a:gdLst/>
              <a:ahLst/>
              <a:cxnLst/>
              <a:rect l="0" t="0" r="0" b="0"/>
              <a:pathLst>
                <a:path>
                  <a:moveTo>
                    <a:pt x="5047618" y="2392402"/>
                  </a:moveTo>
                  <a:arcTo wR="2525565" hR="2525565" stAng="21418656" swAng="2199031"/>
                </a:path>
              </a:pathLst>
            </a:custGeom>
            <a:noFill/>
            <a:ln w="38100"/>
          </p:spPr>
          <p:style>
            <a:lnRef idx="1">
              <a:schemeClr val="accent5">
                <a:hueOff val="-2483469"/>
                <a:satOff val="9953"/>
                <a:lumOff val="2157"/>
                <a:alphaOff val="0"/>
              </a:schemeClr>
            </a:lnRef>
            <a:fillRef idx="0">
              <a:scrgbClr r="0" g="0" b="0"/>
            </a:fillRef>
            <a:effectRef idx="0">
              <a:scrgbClr r="0" g="0" b="0"/>
            </a:effectRef>
            <a:fontRef idx="minor">
              <a:schemeClr val="tx1">
                <a:hueOff val="0"/>
                <a:satOff val="0"/>
                <a:lumOff val="0"/>
                <a:alphaOff val="0"/>
              </a:schemeClr>
            </a:fontRef>
          </p:style>
        </p:sp>
        <p:sp>
          <p:nvSpPr>
            <p:cNvPr id="39" name="手繪多邊形 38"/>
            <p:cNvSpPr/>
            <p:nvPr/>
          </p:nvSpPr>
          <p:spPr>
            <a:xfrm>
              <a:off x="2411888" y="611308"/>
              <a:ext cx="5051132" cy="5051132"/>
            </a:xfrm>
            <a:custGeom>
              <a:avLst/>
              <a:gdLst/>
              <a:ahLst/>
              <a:cxnLst/>
              <a:rect l="0" t="0" r="0" b="0"/>
              <a:pathLst>
                <a:path>
                  <a:moveTo>
                    <a:pt x="422654" y="3924225"/>
                  </a:moveTo>
                  <a:arcTo wR="2525565" hR="2525565" stAng="8782312" swAng="2199031"/>
                </a:path>
              </a:pathLst>
            </a:custGeom>
            <a:noFill/>
            <a:ln w="38100"/>
          </p:spPr>
          <p:style>
            <a:lnRef idx="1">
              <a:schemeClr val="accent5">
                <a:hueOff val="-7450407"/>
                <a:satOff val="29858"/>
                <a:lumOff val="6471"/>
                <a:alphaOff val="0"/>
              </a:schemeClr>
            </a:lnRef>
            <a:fillRef idx="0">
              <a:scrgbClr r="0" g="0" b="0"/>
            </a:fillRef>
            <a:effectRef idx="0">
              <a:scrgbClr r="0" g="0" b="0"/>
            </a:effectRef>
            <a:fontRef idx="minor">
              <a:schemeClr val="tx1">
                <a:hueOff val="0"/>
                <a:satOff val="0"/>
                <a:lumOff val="0"/>
                <a:alphaOff val="0"/>
              </a:schemeClr>
            </a:fontRef>
          </p:style>
        </p:sp>
        <p:sp>
          <p:nvSpPr>
            <p:cNvPr id="40" name="手繪多邊形 39"/>
            <p:cNvSpPr/>
            <p:nvPr/>
          </p:nvSpPr>
          <p:spPr>
            <a:xfrm>
              <a:off x="1307106" y="2310785"/>
              <a:ext cx="2831368" cy="1262232"/>
            </a:xfrm>
            <a:custGeom>
              <a:avLst/>
              <a:gdLst>
                <a:gd name="connsiteX0" fmla="*/ 0 w 1941895"/>
                <a:gd name="connsiteY0" fmla="*/ 210376 h 1262232"/>
                <a:gd name="connsiteX1" fmla="*/ 210376 w 1941895"/>
                <a:gd name="connsiteY1" fmla="*/ 0 h 1262232"/>
                <a:gd name="connsiteX2" fmla="*/ 1731519 w 1941895"/>
                <a:gd name="connsiteY2" fmla="*/ 0 h 1262232"/>
                <a:gd name="connsiteX3" fmla="*/ 1941895 w 1941895"/>
                <a:gd name="connsiteY3" fmla="*/ 210376 h 1262232"/>
                <a:gd name="connsiteX4" fmla="*/ 1941895 w 1941895"/>
                <a:gd name="connsiteY4" fmla="*/ 1051856 h 1262232"/>
                <a:gd name="connsiteX5" fmla="*/ 1731519 w 1941895"/>
                <a:gd name="connsiteY5" fmla="*/ 1262232 h 1262232"/>
                <a:gd name="connsiteX6" fmla="*/ 210376 w 1941895"/>
                <a:gd name="connsiteY6" fmla="*/ 1262232 h 1262232"/>
                <a:gd name="connsiteX7" fmla="*/ 0 w 1941895"/>
                <a:gd name="connsiteY7" fmla="*/ 1051856 h 1262232"/>
                <a:gd name="connsiteX8" fmla="*/ 0 w 1941895"/>
                <a:gd name="connsiteY8" fmla="*/ 210376 h 12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895" h="1262232">
                  <a:moveTo>
                    <a:pt x="0" y="210376"/>
                  </a:moveTo>
                  <a:cubicBezTo>
                    <a:pt x="0" y="94189"/>
                    <a:pt x="94189" y="0"/>
                    <a:pt x="210376" y="0"/>
                  </a:cubicBezTo>
                  <a:lnTo>
                    <a:pt x="1731519" y="0"/>
                  </a:lnTo>
                  <a:cubicBezTo>
                    <a:pt x="1847706" y="0"/>
                    <a:pt x="1941895" y="94189"/>
                    <a:pt x="1941895" y="210376"/>
                  </a:cubicBezTo>
                  <a:lnTo>
                    <a:pt x="1941895" y="1051856"/>
                  </a:lnTo>
                  <a:cubicBezTo>
                    <a:pt x="1941895" y="1168043"/>
                    <a:pt x="1847706" y="1262232"/>
                    <a:pt x="1731519" y="1262232"/>
                  </a:cubicBezTo>
                  <a:lnTo>
                    <a:pt x="210376" y="1262232"/>
                  </a:lnTo>
                  <a:cubicBezTo>
                    <a:pt x="94189" y="1262232"/>
                    <a:pt x="0" y="1168043"/>
                    <a:pt x="0" y="1051856"/>
                  </a:cubicBezTo>
                  <a:lnTo>
                    <a:pt x="0" y="210376"/>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41627" tIns="141627" rIns="141627" bIns="141627" numCol="1" spcCol="1270" anchor="ctr" anchorCtr="0">
              <a:noAutofit/>
            </a:bodyPr>
            <a:lstStyle/>
            <a:p>
              <a:pPr lvl="0" algn="ctr" defTabSz="933450">
                <a:lnSpc>
                  <a:spcPct val="90000"/>
                </a:lnSpc>
                <a:spcBef>
                  <a:spcPct val="0"/>
                </a:spcBef>
                <a:spcAft>
                  <a:spcPct val="35000"/>
                </a:spcAft>
              </a:pPr>
              <a:r>
                <a:rPr lang="zh-TW" altLang="en-US" sz="4400" b="1" kern="1200" dirty="0" smtClean="0">
                  <a:solidFill>
                    <a:schemeClr val="bg2">
                      <a:lumMod val="10000"/>
                    </a:schemeClr>
                  </a:solidFill>
                  <a:latin typeface="標楷體" panose="03000509000000000000" pitchFamily="65" charset="-120"/>
                  <a:ea typeface="標楷體" panose="03000509000000000000" pitchFamily="65" charset="-120"/>
                </a:rPr>
                <a:t>環境保育</a:t>
              </a:r>
              <a:r>
                <a:rPr lang="zh-TW" altLang="en-US" sz="2400" kern="1200" dirty="0" smtClean="0">
                  <a:solidFill>
                    <a:schemeClr val="bg2">
                      <a:lumMod val="10000"/>
                    </a:schemeClr>
                  </a:solidFill>
                  <a:latin typeface="標楷體" panose="03000509000000000000" pitchFamily="65" charset="-120"/>
                  <a:ea typeface="標楷體" panose="03000509000000000000" pitchFamily="65" charset="-120"/>
                </a:rPr>
                <a:t>田園資源永續</a:t>
              </a:r>
              <a:endParaRPr lang="zh-TW" altLang="en-US" sz="2400" kern="1200" dirty="0">
                <a:solidFill>
                  <a:schemeClr val="bg2">
                    <a:lumMod val="10000"/>
                  </a:schemeClr>
                </a:solidFill>
                <a:latin typeface="標楷體" panose="03000509000000000000" pitchFamily="65" charset="-120"/>
                <a:ea typeface="標楷體" panose="03000509000000000000" pitchFamily="65" charset="-120"/>
              </a:endParaRPr>
            </a:p>
          </p:txBody>
        </p:sp>
        <p:sp>
          <p:nvSpPr>
            <p:cNvPr id="41" name="手繪多邊形 40"/>
            <p:cNvSpPr/>
            <p:nvPr/>
          </p:nvSpPr>
          <p:spPr>
            <a:xfrm>
              <a:off x="2250077" y="965314"/>
              <a:ext cx="5051132" cy="5051132"/>
            </a:xfrm>
            <a:custGeom>
              <a:avLst/>
              <a:gdLst/>
              <a:ahLst/>
              <a:cxnLst/>
              <a:rect l="0" t="0" r="0" b="0"/>
              <a:pathLst>
                <a:path>
                  <a:moveTo>
                    <a:pt x="439441" y="1101990"/>
                  </a:moveTo>
                  <a:arcTo wR="2525565" hR="2525565" stAng="12858582" swAng="1965088"/>
                </a:path>
              </a:pathLst>
            </a:custGeom>
            <a:noFill/>
            <a:ln w="38100"/>
          </p:spPr>
          <p:style>
            <a:lnRef idx="1">
              <a:schemeClr val="accent5">
                <a:hueOff val="-9933876"/>
                <a:satOff val="39811"/>
                <a:lumOff val="8628"/>
                <a:alphaOff val="0"/>
              </a:schemeClr>
            </a:lnRef>
            <a:fillRef idx="0">
              <a:scrgbClr r="0" g="0" b="0"/>
            </a:fillRef>
            <a:effectRef idx="0">
              <a:scrgbClr r="0" g="0" b="0"/>
            </a:effectRef>
            <a:fontRef idx="minor">
              <a:schemeClr val="tx1">
                <a:hueOff val="0"/>
                <a:satOff val="0"/>
                <a:lumOff val="0"/>
                <a:alphaOff val="0"/>
              </a:schemeClr>
            </a:fontRef>
          </p:style>
        </p:sp>
        <p:sp>
          <p:nvSpPr>
            <p:cNvPr id="42" name="手繪多邊形 41"/>
            <p:cNvSpPr/>
            <p:nvPr/>
          </p:nvSpPr>
          <p:spPr>
            <a:xfrm>
              <a:off x="3563887" y="582591"/>
              <a:ext cx="2831368" cy="1262232"/>
            </a:xfrm>
            <a:custGeom>
              <a:avLst/>
              <a:gdLst>
                <a:gd name="connsiteX0" fmla="*/ 0 w 1941895"/>
                <a:gd name="connsiteY0" fmla="*/ 210376 h 1262232"/>
                <a:gd name="connsiteX1" fmla="*/ 210376 w 1941895"/>
                <a:gd name="connsiteY1" fmla="*/ 0 h 1262232"/>
                <a:gd name="connsiteX2" fmla="*/ 1731519 w 1941895"/>
                <a:gd name="connsiteY2" fmla="*/ 0 h 1262232"/>
                <a:gd name="connsiteX3" fmla="*/ 1941895 w 1941895"/>
                <a:gd name="connsiteY3" fmla="*/ 210376 h 1262232"/>
                <a:gd name="connsiteX4" fmla="*/ 1941895 w 1941895"/>
                <a:gd name="connsiteY4" fmla="*/ 1051856 h 1262232"/>
                <a:gd name="connsiteX5" fmla="*/ 1731519 w 1941895"/>
                <a:gd name="connsiteY5" fmla="*/ 1262232 h 1262232"/>
                <a:gd name="connsiteX6" fmla="*/ 210376 w 1941895"/>
                <a:gd name="connsiteY6" fmla="*/ 1262232 h 1262232"/>
                <a:gd name="connsiteX7" fmla="*/ 0 w 1941895"/>
                <a:gd name="connsiteY7" fmla="*/ 1051856 h 1262232"/>
                <a:gd name="connsiteX8" fmla="*/ 0 w 1941895"/>
                <a:gd name="connsiteY8" fmla="*/ 210376 h 12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895" h="1262232">
                  <a:moveTo>
                    <a:pt x="0" y="210376"/>
                  </a:moveTo>
                  <a:cubicBezTo>
                    <a:pt x="0" y="94189"/>
                    <a:pt x="94189" y="0"/>
                    <a:pt x="210376" y="0"/>
                  </a:cubicBezTo>
                  <a:lnTo>
                    <a:pt x="1731519" y="0"/>
                  </a:lnTo>
                  <a:cubicBezTo>
                    <a:pt x="1847706" y="0"/>
                    <a:pt x="1941895" y="94189"/>
                    <a:pt x="1941895" y="210376"/>
                  </a:cubicBezTo>
                  <a:lnTo>
                    <a:pt x="1941895" y="1051856"/>
                  </a:lnTo>
                  <a:cubicBezTo>
                    <a:pt x="1941895" y="1168043"/>
                    <a:pt x="1847706" y="1262232"/>
                    <a:pt x="1731519" y="1262232"/>
                  </a:cubicBezTo>
                  <a:lnTo>
                    <a:pt x="210376" y="1262232"/>
                  </a:lnTo>
                  <a:cubicBezTo>
                    <a:pt x="94189" y="1262232"/>
                    <a:pt x="0" y="1168043"/>
                    <a:pt x="0" y="1051856"/>
                  </a:cubicBezTo>
                  <a:lnTo>
                    <a:pt x="0" y="21037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1627" tIns="141627" rIns="141627" bIns="141627" numCol="1" spcCol="1270" anchor="ctr" anchorCtr="0">
              <a:noAutofit/>
            </a:bodyPr>
            <a:lstStyle/>
            <a:p>
              <a:pPr lvl="0" algn="ctr" defTabSz="933450">
                <a:lnSpc>
                  <a:spcPct val="90000"/>
                </a:lnSpc>
                <a:spcBef>
                  <a:spcPct val="0"/>
                </a:spcBef>
                <a:spcAft>
                  <a:spcPct val="35000"/>
                </a:spcAft>
              </a:pPr>
              <a:r>
                <a:rPr lang="zh-TW" altLang="en-US" sz="4400" b="1" kern="1200" dirty="0" smtClean="0">
                  <a:solidFill>
                    <a:schemeClr val="bg2">
                      <a:lumMod val="10000"/>
                    </a:schemeClr>
                  </a:solidFill>
                  <a:latin typeface="標楷體" panose="03000509000000000000" pitchFamily="65" charset="-120"/>
                  <a:ea typeface="標楷體" panose="03000509000000000000" pitchFamily="65" charset="-120"/>
                </a:rPr>
                <a:t>社會福祉</a:t>
              </a:r>
              <a:r>
                <a:rPr lang="zh-TW" altLang="en-US" sz="2400" kern="1200" dirty="0" smtClean="0">
                  <a:solidFill>
                    <a:schemeClr val="bg2">
                      <a:lumMod val="10000"/>
                    </a:schemeClr>
                  </a:solidFill>
                  <a:latin typeface="標楷體" panose="03000509000000000000" pitchFamily="65" charset="-120"/>
                  <a:ea typeface="標楷體" panose="03000509000000000000" pitchFamily="65" charset="-120"/>
                </a:rPr>
                <a:t>田園環境營造</a:t>
              </a:r>
              <a:endParaRPr lang="zh-TW" altLang="en-US" sz="2400" kern="1200" dirty="0">
                <a:solidFill>
                  <a:schemeClr val="bg2">
                    <a:lumMod val="10000"/>
                  </a:schemeClr>
                </a:solidFill>
                <a:latin typeface="標楷體" panose="03000509000000000000" pitchFamily="65" charset="-120"/>
                <a:ea typeface="標楷體" panose="03000509000000000000" pitchFamily="65" charset="-120"/>
              </a:endParaRPr>
            </a:p>
          </p:txBody>
        </p:sp>
        <p:sp>
          <p:nvSpPr>
            <p:cNvPr id="37" name="手繪多邊形 36"/>
            <p:cNvSpPr/>
            <p:nvPr/>
          </p:nvSpPr>
          <p:spPr>
            <a:xfrm>
              <a:off x="2169172" y="-14743"/>
              <a:ext cx="5051132" cy="5051129"/>
            </a:xfrm>
            <a:custGeom>
              <a:avLst/>
              <a:gdLst/>
              <a:ahLst/>
              <a:cxnLst/>
              <a:rect l="0" t="0" r="0" b="0"/>
              <a:pathLst>
                <a:path>
                  <a:moveTo>
                    <a:pt x="3029048" y="5000437"/>
                  </a:moveTo>
                  <a:arcTo wR="2525565" hR="2525565" stAng="4710048" swAng="1379904"/>
                </a:path>
              </a:pathLst>
            </a:custGeom>
            <a:noFill/>
            <a:ln w="38100"/>
          </p:spPr>
          <p:style>
            <a:lnRef idx="1">
              <a:schemeClr val="accent5">
                <a:hueOff val="-4966938"/>
                <a:satOff val="19906"/>
                <a:lumOff val="4314"/>
                <a:alphaOff val="0"/>
              </a:schemeClr>
            </a:lnRef>
            <a:fillRef idx="0">
              <a:scrgbClr r="0" g="0" b="0"/>
            </a:fillRef>
            <a:effectRef idx="0">
              <a:scrgbClr r="0" g="0" b="0"/>
            </a:effectRef>
            <a:fontRef idx="minor">
              <a:schemeClr val="tx1">
                <a:hueOff val="0"/>
                <a:satOff val="0"/>
                <a:lumOff val="0"/>
                <a:alphaOff val="0"/>
              </a:schemeClr>
            </a:fontRef>
          </p:style>
        </p:sp>
        <p:sp>
          <p:nvSpPr>
            <p:cNvPr id="38" name="手繪多邊形 37"/>
            <p:cNvSpPr/>
            <p:nvPr/>
          </p:nvSpPr>
          <p:spPr>
            <a:xfrm>
              <a:off x="1835959" y="5013176"/>
              <a:ext cx="2831368" cy="1262232"/>
            </a:xfrm>
            <a:custGeom>
              <a:avLst/>
              <a:gdLst>
                <a:gd name="connsiteX0" fmla="*/ 0 w 1941895"/>
                <a:gd name="connsiteY0" fmla="*/ 210376 h 1262232"/>
                <a:gd name="connsiteX1" fmla="*/ 210376 w 1941895"/>
                <a:gd name="connsiteY1" fmla="*/ 0 h 1262232"/>
                <a:gd name="connsiteX2" fmla="*/ 1731519 w 1941895"/>
                <a:gd name="connsiteY2" fmla="*/ 0 h 1262232"/>
                <a:gd name="connsiteX3" fmla="*/ 1941895 w 1941895"/>
                <a:gd name="connsiteY3" fmla="*/ 210376 h 1262232"/>
                <a:gd name="connsiteX4" fmla="*/ 1941895 w 1941895"/>
                <a:gd name="connsiteY4" fmla="*/ 1051856 h 1262232"/>
                <a:gd name="connsiteX5" fmla="*/ 1731519 w 1941895"/>
                <a:gd name="connsiteY5" fmla="*/ 1262232 h 1262232"/>
                <a:gd name="connsiteX6" fmla="*/ 210376 w 1941895"/>
                <a:gd name="connsiteY6" fmla="*/ 1262232 h 1262232"/>
                <a:gd name="connsiteX7" fmla="*/ 0 w 1941895"/>
                <a:gd name="connsiteY7" fmla="*/ 1051856 h 1262232"/>
                <a:gd name="connsiteX8" fmla="*/ 0 w 1941895"/>
                <a:gd name="connsiteY8" fmla="*/ 210376 h 12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895" h="1262232">
                  <a:moveTo>
                    <a:pt x="0" y="210376"/>
                  </a:moveTo>
                  <a:cubicBezTo>
                    <a:pt x="0" y="94189"/>
                    <a:pt x="94189" y="0"/>
                    <a:pt x="210376" y="0"/>
                  </a:cubicBezTo>
                  <a:lnTo>
                    <a:pt x="1731519" y="0"/>
                  </a:lnTo>
                  <a:cubicBezTo>
                    <a:pt x="1847706" y="0"/>
                    <a:pt x="1941895" y="94189"/>
                    <a:pt x="1941895" y="210376"/>
                  </a:cubicBezTo>
                  <a:lnTo>
                    <a:pt x="1941895" y="1051856"/>
                  </a:lnTo>
                  <a:cubicBezTo>
                    <a:pt x="1941895" y="1168043"/>
                    <a:pt x="1847706" y="1262232"/>
                    <a:pt x="1731519" y="1262232"/>
                  </a:cubicBezTo>
                  <a:lnTo>
                    <a:pt x="210376" y="1262232"/>
                  </a:lnTo>
                  <a:cubicBezTo>
                    <a:pt x="94189" y="1262232"/>
                    <a:pt x="0" y="1168043"/>
                    <a:pt x="0" y="1051856"/>
                  </a:cubicBezTo>
                  <a:lnTo>
                    <a:pt x="0" y="210376"/>
                  </a:lnTo>
                  <a:close/>
                </a:path>
              </a:pathLst>
            </a:custGeom>
          </p:spPr>
          <p:style>
            <a:lnRef idx="2">
              <a:schemeClr val="lt1">
                <a:hueOff val="0"/>
                <a:satOff val="0"/>
                <a:lumOff val="0"/>
                <a:alphaOff val="0"/>
              </a:schemeClr>
            </a:lnRef>
            <a:fillRef idx="1">
              <a:schemeClr val="accent5">
                <a:hueOff val="-7450407"/>
                <a:satOff val="29858"/>
                <a:lumOff val="6471"/>
                <a:alphaOff val="0"/>
              </a:schemeClr>
            </a:fillRef>
            <a:effectRef idx="0">
              <a:schemeClr val="accent5">
                <a:hueOff val="-7450407"/>
                <a:satOff val="29858"/>
                <a:lumOff val="6471"/>
                <a:alphaOff val="0"/>
              </a:schemeClr>
            </a:effectRef>
            <a:fontRef idx="minor">
              <a:schemeClr val="lt1"/>
            </a:fontRef>
          </p:style>
          <p:txBody>
            <a:bodyPr spcFirstLastPara="0" vert="horz" wrap="square" lIns="141627" tIns="141627" rIns="141627" bIns="141627" numCol="1" spcCol="1270" anchor="ctr" anchorCtr="0">
              <a:noAutofit/>
            </a:bodyPr>
            <a:lstStyle/>
            <a:p>
              <a:pPr lvl="0" algn="ctr" defTabSz="933450">
                <a:lnSpc>
                  <a:spcPct val="90000"/>
                </a:lnSpc>
                <a:spcBef>
                  <a:spcPct val="0"/>
                </a:spcBef>
                <a:spcAft>
                  <a:spcPct val="35000"/>
                </a:spcAft>
              </a:pPr>
              <a:r>
                <a:rPr lang="zh-TW" altLang="en-US" sz="4400" b="1" kern="1200" dirty="0" smtClean="0">
                  <a:solidFill>
                    <a:schemeClr val="bg2">
                      <a:lumMod val="10000"/>
                    </a:schemeClr>
                  </a:solidFill>
                  <a:latin typeface="標楷體" panose="03000509000000000000" pitchFamily="65" charset="-120"/>
                  <a:ea typeface="標楷體" panose="03000509000000000000" pitchFamily="65" charset="-120"/>
                </a:rPr>
                <a:t>綠色飲食</a:t>
              </a:r>
              <a:r>
                <a:rPr lang="zh-TW" altLang="en-US" sz="2400" kern="1200" dirty="0" smtClean="0">
                  <a:solidFill>
                    <a:schemeClr val="bg2">
                      <a:lumMod val="10000"/>
                    </a:schemeClr>
                  </a:solidFill>
                  <a:latin typeface="標楷體" panose="03000509000000000000" pitchFamily="65" charset="-120"/>
                  <a:ea typeface="標楷體" panose="03000509000000000000" pitchFamily="65" charset="-120"/>
                </a:rPr>
                <a:t>田園飲食教育</a:t>
              </a:r>
              <a:endParaRPr lang="zh-TW" altLang="en-US" sz="2400" kern="1200" dirty="0">
                <a:solidFill>
                  <a:schemeClr val="bg2">
                    <a:lumMod val="10000"/>
                  </a:schemeClr>
                </a:solidFill>
                <a:latin typeface="標楷體" panose="03000509000000000000" pitchFamily="65" charset="-120"/>
                <a:ea typeface="標楷體" panose="03000509000000000000" pitchFamily="65" charset="-120"/>
              </a:endParaRPr>
            </a:p>
          </p:txBody>
        </p:sp>
        <p:sp>
          <p:nvSpPr>
            <p:cNvPr id="36" name="手繪多邊形 35"/>
            <p:cNvSpPr/>
            <p:nvPr/>
          </p:nvSpPr>
          <p:spPr>
            <a:xfrm>
              <a:off x="5193552" y="4975079"/>
              <a:ext cx="2831368" cy="1262232"/>
            </a:xfrm>
            <a:custGeom>
              <a:avLst/>
              <a:gdLst>
                <a:gd name="connsiteX0" fmla="*/ 0 w 1941895"/>
                <a:gd name="connsiteY0" fmla="*/ 210376 h 1262232"/>
                <a:gd name="connsiteX1" fmla="*/ 210376 w 1941895"/>
                <a:gd name="connsiteY1" fmla="*/ 0 h 1262232"/>
                <a:gd name="connsiteX2" fmla="*/ 1731519 w 1941895"/>
                <a:gd name="connsiteY2" fmla="*/ 0 h 1262232"/>
                <a:gd name="connsiteX3" fmla="*/ 1941895 w 1941895"/>
                <a:gd name="connsiteY3" fmla="*/ 210376 h 1262232"/>
                <a:gd name="connsiteX4" fmla="*/ 1941895 w 1941895"/>
                <a:gd name="connsiteY4" fmla="*/ 1051856 h 1262232"/>
                <a:gd name="connsiteX5" fmla="*/ 1731519 w 1941895"/>
                <a:gd name="connsiteY5" fmla="*/ 1262232 h 1262232"/>
                <a:gd name="connsiteX6" fmla="*/ 210376 w 1941895"/>
                <a:gd name="connsiteY6" fmla="*/ 1262232 h 1262232"/>
                <a:gd name="connsiteX7" fmla="*/ 0 w 1941895"/>
                <a:gd name="connsiteY7" fmla="*/ 1051856 h 1262232"/>
                <a:gd name="connsiteX8" fmla="*/ 0 w 1941895"/>
                <a:gd name="connsiteY8" fmla="*/ 210376 h 12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895" h="1262232">
                  <a:moveTo>
                    <a:pt x="0" y="210376"/>
                  </a:moveTo>
                  <a:cubicBezTo>
                    <a:pt x="0" y="94189"/>
                    <a:pt x="94189" y="0"/>
                    <a:pt x="210376" y="0"/>
                  </a:cubicBezTo>
                  <a:lnTo>
                    <a:pt x="1731519" y="0"/>
                  </a:lnTo>
                  <a:cubicBezTo>
                    <a:pt x="1847706" y="0"/>
                    <a:pt x="1941895" y="94189"/>
                    <a:pt x="1941895" y="210376"/>
                  </a:cubicBezTo>
                  <a:lnTo>
                    <a:pt x="1941895" y="1051856"/>
                  </a:lnTo>
                  <a:cubicBezTo>
                    <a:pt x="1941895" y="1168043"/>
                    <a:pt x="1847706" y="1262232"/>
                    <a:pt x="1731519" y="1262232"/>
                  </a:cubicBezTo>
                  <a:lnTo>
                    <a:pt x="210376" y="1262232"/>
                  </a:lnTo>
                  <a:cubicBezTo>
                    <a:pt x="94189" y="1262232"/>
                    <a:pt x="0" y="1168043"/>
                    <a:pt x="0" y="1051856"/>
                  </a:cubicBezTo>
                  <a:lnTo>
                    <a:pt x="0" y="210376"/>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141627" tIns="141627" rIns="141627" bIns="141627" numCol="1" spcCol="1270" anchor="ctr" anchorCtr="0">
              <a:noAutofit/>
            </a:bodyPr>
            <a:lstStyle/>
            <a:p>
              <a:pPr lvl="0" algn="ctr" defTabSz="933450">
                <a:lnSpc>
                  <a:spcPct val="90000"/>
                </a:lnSpc>
                <a:spcBef>
                  <a:spcPct val="0"/>
                </a:spcBef>
                <a:spcAft>
                  <a:spcPct val="35000"/>
                </a:spcAft>
              </a:pPr>
              <a:r>
                <a:rPr lang="zh-TW" altLang="en-US" sz="4400" b="1" kern="1200" dirty="0" smtClean="0">
                  <a:solidFill>
                    <a:schemeClr val="bg2">
                      <a:lumMod val="10000"/>
                    </a:schemeClr>
                  </a:solidFill>
                  <a:latin typeface="標楷體" panose="03000509000000000000" pitchFamily="65" charset="-120"/>
                  <a:ea typeface="標楷體" panose="03000509000000000000" pitchFamily="65" charset="-120"/>
                </a:rPr>
                <a:t>生命體察</a:t>
              </a:r>
              <a:r>
                <a:rPr lang="zh-TW" altLang="en-US" sz="2400" kern="1200" dirty="0" smtClean="0">
                  <a:solidFill>
                    <a:schemeClr val="bg2">
                      <a:lumMod val="10000"/>
                    </a:schemeClr>
                  </a:solidFill>
                  <a:latin typeface="標楷體" panose="03000509000000000000" pitchFamily="65" charset="-120"/>
                  <a:ea typeface="標楷體" panose="03000509000000000000" pitchFamily="65" charset="-120"/>
                </a:rPr>
                <a:t>田園種植內涵</a:t>
              </a:r>
              <a:endParaRPr lang="zh-TW" altLang="en-US" sz="2400" kern="1200" dirty="0">
                <a:solidFill>
                  <a:schemeClr val="bg2">
                    <a:lumMod val="10000"/>
                  </a:schemeClr>
                </a:solidFill>
                <a:latin typeface="標楷體" panose="03000509000000000000" pitchFamily="65" charset="-120"/>
                <a:ea typeface="標楷體" panose="03000509000000000000" pitchFamily="65" charset="-120"/>
              </a:endParaRPr>
            </a:p>
          </p:txBody>
        </p:sp>
      </p:grpSp>
      <p:cxnSp>
        <p:nvCxnSpPr>
          <p:cNvPr id="43" name="Straight Connector 33"/>
          <p:cNvCxnSpPr/>
          <p:nvPr/>
        </p:nvCxnSpPr>
        <p:spPr>
          <a:xfrm>
            <a:off x="0" y="1556792"/>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4368242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620688"/>
            <a:ext cx="4870924" cy="1538883"/>
          </a:xfrm>
          <a:prstGeom prst="rect">
            <a:avLst/>
          </a:prstGeom>
        </p:spPr>
        <p:txBody>
          <a:bodyPr wrap="square">
            <a:spAutoFit/>
          </a:bodyPr>
          <a:lstStyle/>
          <a:p>
            <a:pPr marL="347472" indent="-347472" algn="l" defTabSz="914400">
              <a:spcBef>
                <a:spcPts val="0"/>
              </a:spcBef>
              <a:spcAft>
                <a:spcPts val="0"/>
              </a:spcAft>
              <a:buNone/>
            </a:pPr>
            <a:r>
              <a:rPr lang="zh-TW" altLang="en-US" sz="5400" b="1" dirty="0" smtClean="0">
                <a:solidFill>
                  <a:srgbClr val="C00000"/>
                </a:solidFill>
                <a:latin typeface="微軟正黑體" pitchFamily="34" charset="-120"/>
                <a:ea typeface="微軟正黑體" pitchFamily="34" charset="-120"/>
                <a:cs typeface="Segoe UI" pitchFamily="34" charset="0"/>
              </a:rPr>
              <a:t>社會福祉</a:t>
            </a:r>
            <a:endParaRPr lang="en-US" altLang="zh-TW" sz="5400" b="1" dirty="0" smtClean="0">
              <a:solidFill>
                <a:srgbClr val="C00000"/>
              </a:solidFill>
              <a:latin typeface="微軟正黑體" pitchFamily="34" charset="-120"/>
              <a:ea typeface="微軟正黑體" pitchFamily="34" charset="-120"/>
              <a:cs typeface="Segoe UI" pitchFamily="34" charset="0"/>
            </a:endParaRPr>
          </a:p>
          <a:p>
            <a:pPr marL="347472" indent="-347472" algn="l" defTabSz="914400">
              <a:spcBef>
                <a:spcPts val="0"/>
              </a:spcBef>
              <a:spcAft>
                <a:spcPts val="0"/>
              </a:spcAft>
              <a:buNone/>
            </a:pPr>
            <a:r>
              <a:rPr lang="zh-TW" altLang="en-US" sz="4000" b="1" dirty="0" smtClean="0">
                <a:solidFill>
                  <a:schemeClr val="bg2">
                    <a:lumMod val="25000"/>
                  </a:schemeClr>
                </a:solidFill>
                <a:latin typeface="微軟正黑體" pitchFamily="34" charset="-120"/>
                <a:ea typeface="微軟正黑體" pitchFamily="34" charset="-120"/>
                <a:cs typeface="Segoe UI" pitchFamily="34" charset="0"/>
              </a:rPr>
              <a:t>          田園</a:t>
            </a:r>
            <a:r>
              <a:rPr lang="zh-TW" altLang="en-US" sz="4000" b="1" dirty="0">
                <a:solidFill>
                  <a:schemeClr val="bg2">
                    <a:lumMod val="25000"/>
                  </a:schemeClr>
                </a:solidFill>
                <a:latin typeface="微軟正黑體" pitchFamily="34" charset="-120"/>
                <a:ea typeface="微軟正黑體" pitchFamily="34" charset="-120"/>
                <a:cs typeface="Segoe UI" pitchFamily="34" charset="0"/>
              </a:rPr>
              <a:t>環境</a:t>
            </a:r>
            <a:r>
              <a:rPr lang="zh-TW" altLang="en-US" sz="4000" b="1" dirty="0" smtClean="0">
                <a:solidFill>
                  <a:schemeClr val="bg2">
                    <a:lumMod val="25000"/>
                  </a:schemeClr>
                </a:solidFill>
                <a:latin typeface="微軟正黑體" pitchFamily="34" charset="-120"/>
                <a:ea typeface="微軟正黑體" pitchFamily="34" charset="-120"/>
                <a:cs typeface="Segoe UI" pitchFamily="34" charset="0"/>
              </a:rPr>
              <a:t>營造 </a:t>
            </a:r>
            <a:endParaRPr lang="en-US" altLang="zh-TW" sz="4000" b="1" dirty="0" smtClean="0">
              <a:solidFill>
                <a:schemeClr val="bg2">
                  <a:lumMod val="25000"/>
                </a:schemeClr>
              </a:solidFill>
              <a:latin typeface="微軟正黑體" pitchFamily="34" charset="-120"/>
              <a:ea typeface="微軟正黑體" pitchFamily="34" charset="-120"/>
              <a:cs typeface="Segoe UI" pitchFamily="34" charset="0"/>
            </a:endParaRPr>
          </a:p>
        </p:txBody>
      </p:sp>
      <p:cxnSp>
        <p:nvCxnSpPr>
          <p:cNvPr id="34" name="Straight Connector 33"/>
          <p:cNvCxnSpPr/>
          <p:nvPr/>
        </p:nvCxnSpPr>
        <p:spPr>
          <a:xfrm>
            <a:off x="-36512" y="2276872"/>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
        <p:nvSpPr>
          <p:cNvPr id="2" name="文字方塊 1"/>
          <p:cNvSpPr txBox="1"/>
          <p:nvPr/>
        </p:nvSpPr>
        <p:spPr>
          <a:xfrm>
            <a:off x="395536" y="2510894"/>
            <a:ext cx="8639944" cy="2862322"/>
          </a:xfrm>
          <a:prstGeom prst="rect">
            <a:avLst/>
          </a:prstGeom>
          <a:noFill/>
        </p:spPr>
        <p:txBody>
          <a:bodyPr wrap="square" rtlCol="0">
            <a:spAutoFit/>
          </a:bodyPr>
          <a:lstStyle/>
          <a:p>
            <a:pPr>
              <a:lnSpc>
                <a:spcPct val="150000"/>
              </a:lnSpc>
            </a:pPr>
            <a:r>
              <a:rPr lang="zh-TW" altLang="en-US" sz="2400" b="1" dirty="0" smtClean="0">
                <a:latin typeface="微軟正黑體" pitchFamily="34" charset="-120"/>
                <a:ea typeface="微軟正黑體" pitchFamily="34" charset="-120"/>
              </a:rPr>
              <a:t>國中階段實質內涵</a:t>
            </a:r>
            <a:endParaRPr lang="en-US" altLang="zh-TW" sz="2400" b="1" dirty="0" smtClean="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J1</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認識</a:t>
            </a:r>
            <a:r>
              <a:rPr lang="zh-TW" altLang="zh-TW" sz="3600" b="1" dirty="0">
                <a:latin typeface="微軟正黑體" pitchFamily="34" charset="-120"/>
                <a:ea typeface="微軟正黑體" pitchFamily="34" charset="-120"/>
              </a:rPr>
              <a:t>運用土地特性與適合耕種的</a:t>
            </a:r>
            <a:r>
              <a:rPr lang="zh-TW" altLang="zh-TW" sz="3600" b="1" dirty="0" smtClean="0">
                <a:latin typeface="微軟正黑體" pitchFamily="34" charset="-120"/>
                <a:ea typeface="微軟正黑體" pitchFamily="34" charset="-120"/>
              </a:rPr>
              <a:t>策略</a:t>
            </a:r>
            <a:endParaRPr lang="zh-TW" altLang="zh-TW" sz="3600" b="1" dirty="0">
              <a:latin typeface="微軟正黑體" pitchFamily="34" charset="-120"/>
              <a:ea typeface="微軟正黑體" pitchFamily="34" charset="-120"/>
            </a:endParaRPr>
          </a:p>
          <a:p>
            <a:r>
              <a:rPr lang="en-US" altLang="zh-TW" sz="3600" b="1" dirty="0" smtClean="0">
                <a:latin typeface="微軟正黑體" pitchFamily="34" charset="-120"/>
                <a:ea typeface="微軟正黑體" pitchFamily="34" charset="-120"/>
              </a:rPr>
              <a:t>J2</a:t>
            </a:r>
            <a:r>
              <a:rPr lang="zh-TW" altLang="en-US" sz="3600" b="1" dirty="0" smtClean="0">
                <a:latin typeface="微軟正黑體" pitchFamily="34" charset="-120"/>
                <a:ea typeface="微軟正黑體" pitchFamily="34" charset="-120"/>
              </a:rPr>
              <a:t> </a:t>
            </a:r>
            <a:r>
              <a:rPr lang="zh-TW" altLang="zh-TW" sz="3500" b="1" dirty="0" smtClean="0">
                <a:latin typeface="微軟正黑體" pitchFamily="34" charset="-120"/>
                <a:ea typeface="微軟正黑體" pitchFamily="34" charset="-120"/>
              </a:rPr>
              <a:t>學習</a:t>
            </a:r>
            <a:r>
              <a:rPr lang="zh-TW" altLang="zh-TW" sz="3500" b="1" dirty="0">
                <a:latin typeface="微軟正黑體" pitchFamily="34" charset="-120"/>
                <a:ea typeface="微軟正黑體" pitchFamily="34" charset="-120"/>
              </a:rPr>
              <a:t>如何營造土地與環境間的</a:t>
            </a:r>
            <a:r>
              <a:rPr lang="zh-TW" altLang="zh-TW" sz="3500" b="1" dirty="0" smtClean="0">
                <a:latin typeface="微軟正黑體" pitchFamily="34" charset="-120"/>
                <a:ea typeface="微軟正黑體" pitchFamily="34" charset="-120"/>
              </a:rPr>
              <a:t>生態平衡</a:t>
            </a:r>
            <a:endParaRPr lang="zh-TW" altLang="zh-TW" sz="3500" b="1" dirty="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J3</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運用</a:t>
            </a:r>
            <a:r>
              <a:rPr lang="zh-TW" altLang="zh-TW" sz="3600" b="1" dirty="0">
                <a:latin typeface="微軟正黑體" pitchFamily="34" charset="-120"/>
                <a:ea typeface="微軟正黑體" pitchFamily="34" charset="-120"/>
              </a:rPr>
              <a:t>田園美學與耕種成果造福</a:t>
            </a:r>
            <a:r>
              <a:rPr lang="zh-TW" altLang="zh-TW" sz="3600" b="1" dirty="0" smtClean="0">
                <a:latin typeface="微軟正黑體" pitchFamily="34" charset="-120"/>
                <a:ea typeface="微軟正黑體" pitchFamily="34" charset="-120"/>
              </a:rPr>
              <a:t>社區</a:t>
            </a:r>
            <a:endParaRPr lang="zh-TW" altLang="en-US" sz="6000" b="1" dirty="0">
              <a:latin typeface="微軟正黑體" pitchFamily="34" charset="-120"/>
              <a:ea typeface="微軟正黑體" pitchFamily="34" charset="-120"/>
            </a:endParaRPr>
          </a:p>
        </p:txBody>
      </p:sp>
    </p:spTree>
    <p:extLst>
      <p:ext uri="{BB962C8B-B14F-4D97-AF65-F5344CB8AC3E}">
        <p14:creationId xmlns:p14="http://schemas.microsoft.com/office/powerpoint/2010/main" val="410197682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620688"/>
            <a:ext cx="4870924" cy="1538883"/>
          </a:xfrm>
          <a:prstGeom prst="rect">
            <a:avLst/>
          </a:prstGeom>
        </p:spPr>
        <p:txBody>
          <a:bodyPr wrap="square">
            <a:spAutoFit/>
          </a:bodyPr>
          <a:lstStyle/>
          <a:p>
            <a:pPr marL="347472" indent="-347472" algn="l" defTabSz="914400">
              <a:spcBef>
                <a:spcPts val="0"/>
              </a:spcBef>
              <a:spcAft>
                <a:spcPts val="0"/>
              </a:spcAft>
              <a:buNone/>
            </a:pPr>
            <a:r>
              <a:rPr lang="zh-TW" altLang="en-US" sz="5400" b="1" dirty="0">
                <a:solidFill>
                  <a:srgbClr val="C00000"/>
                </a:solidFill>
                <a:latin typeface="+mj-ea"/>
                <a:ea typeface="+mj-ea"/>
                <a:cs typeface="Segoe UI" pitchFamily="34" charset="0"/>
              </a:rPr>
              <a:t>生活體驗</a:t>
            </a:r>
            <a:endParaRPr lang="en-US" altLang="zh-TW" sz="5400" b="1" dirty="0" smtClean="0">
              <a:solidFill>
                <a:srgbClr val="C00000"/>
              </a:solidFill>
              <a:latin typeface="+mj-ea"/>
              <a:ea typeface="+mj-ea"/>
              <a:cs typeface="Segoe UI" pitchFamily="34" charset="0"/>
            </a:endParaRPr>
          </a:p>
          <a:p>
            <a:pPr marL="347472" indent="-347472" algn="l" defTabSz="914400">
              <a:spcBef>
                <a:spcPts val="0"/>
              </a:spcBef>
              <a:spcAft>
                <a:spcPts val="0"/>
              </a:spcAft>
              <a:buNone/>
            </a:pPr>
            <a:r>
              <a:rPr lang="zh-TW" altLang="en-US" sz="4000" b="1" dirty="0" smtClean="0">
                <a:solidFill>
                  <a:schemeClr val="bg2">
                    <a:lumMod val="25000"/>
                  </a:schemeClr>
                </a:solidFill>
                <a:latin typeface="+mj-ea"/>
                <a:ea typeface="+mj-ea"/>
                <a:cs typeface="Segoe UI" pitchFamily="34" charset="0"/>
              </a:rPr>
              <a:t>          田園</a:t>
            </a:r>
            <a:r>
              <a:rPr lang="zh-TW" altLang="en-US" sz="4000" b="1" dirty="0">
                <a:solidFill>
                  <a:schemeClr val="bg2">
                    <a:lumMod val="25000"/>
                  </a:schemeClr>
                </a:solidFill>
                <a:latin typeface="+mj-ea"/>
                <a:ea typeface="+mj-ea"/>
                <a:cs typeface="Segoe UI" pitchFamily="34" charset="0"/>
              </a:rPr>
              <a:t>種植歷程</a:t>
            </a:r>
            <a:endParaRPr lang="en-US" altLang="zh-TW" sz="4000" b="1" dirty="0" smtClean="0">
              <a:solidFill>
                <a:schemeClr val="bg2">
                  <a:lumMod val="25000"/>
                </a:schemeClr>
              </a:solidFill>
              <a:latin typeface="+mj-ea"/>
              <a:ea typeface="+mj-ea"/>
              <a:cs typeface="Segoe UI" pitchFamily="34" charset="0"/>
            </a:endParaRPr>
          </a:p>
        </p:txBody>
      </p:sp>
      <p:cxnSp>
        <p:nvCxnSpPr>
          <p:cNvPr id="34" name="Straight Connector 33"/>
          <p:cNvCxnSpPr/>
          <p:nvPr/>
        </p:nvCxnSpPr>
        <p:spPr>
          <a:xfrm>
            <a:off x="-36512" y="2276872"/>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
        <p:nvSpPr>
          <p:cNvPr id="2" name="文字方塊 1"/>
          <p:cNvSpPr txBox="1"/>
          <p:nvPr/>
        </p:nvSpPr>
        <p:spPr>
          <a:xfrm>
            <a:off x="395536" y="2348880"/>
            <a:ext cx="8639944" cy="3785652"/>
          </a:xfrm>
          <a:prstGeom prst="rect">
            <a:avLst/>
          </a:prstGeom>
          <a:noFill/>
        </p:spPr>
        <p:txBody>
          <a:bodyPr wrap="square" rtlCol="0">
            <a:spAutoFit/>
          </a:bodyPr>
          <a:lstStyle/>
          <a:p>
            <a:pPr>
              <a:lnSpc>
                <a:spcPct val="150000"/>
              </a:lnSpc>
              <a:spcAft>
                <a:spcPts val="600"/>
              </a:spcAft>
            </a:pPr>
            <a:r>
              <a:rPr lang="zh-TW" altLang="en-US" sz="2400" b="1" dirty="0" smtClean="0">
                <a:latin typeface="微軟正黑體" pitchFamily="34" charset="-120"/>
                <a:ea typeface="微軟正黑體" pitchFamily="34" charset="-120"/>
              </a:rPr>
              <a:t>國中階段實質內涵</a:t>
            </a:r>
            <a:endParaRPr lang="en-US" altLang="zh-TW" sz="2400" b="1" dirty="0" smtClean="0">
              <a:latin typeface="微軟正黑體" pitchFamily="34" charset="-120"/>
              <a:ea typeface="微軟正黑體" pitchFamily="34" charset="-120"/>
            </a:endParaRPr>
          </a:p>
          <a:p>
            <a:pPr>
              <a:spcAft>
                <a:spcPts val="1200"/>
              </a:spcAft>
            </a:pPr>
            <a:r>
              <a:rPr lang="en-US" altLang="zh-TW" sz="3600" b="1" dirty="0" smtClean="0">
                <a:latin typeface="微軟正黑體" pitchFamily="34" charset="-120"/>
                <a:ea typeface="微軟正黑體" pitchFamily="34" charset="-120"/>
              </a:rPr>
              <a:t>J4</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從</a:t>
            </a:r>
            <a:r>
              <a:rPr lang="zh-TW" altLang="zh-TW" sz="3600" b="1" dirty="0">
                <a:latin typeface="微軟正黑體" pitchFamily="34" charset="-120"/>
                <a:ea typeface="微軟正黑體" pitchFamily="34" charset="-120"/>
              </a:rPr>
              <a:t>經驗中去學習營造田園生態環境</a:t>
            </a:r>
            <a:r>
              <a:rPr lang="zh-TW" altLang="zh-TW" sz="3600" b="1" dirty="0" smtClean="0">
                <a:latin typeface="微軟正黑體" pitchFamily="34" charset="-120"/>
                <a:ea typeface="微軟正黑體" pitchFamily="34" charset="-120"/>
              </a:rPr>
              <a:t>並</a:t>
            </a:r>
            <a:r>
              <a:rPr lang="en-US" altLang="zh-TW" sz="3600" b="1" dirty="0" smtClean="0">
                <a:latin typeface="微軟正黑體" pitchFamily="34" charset="-120"/>
                <a:ea typeface="微軟正黑體" pitchFamily="34" charset="-120"/>
              </a:rPr>
              <a:t/>
            </a:r>
            <a:br>
              <a:rPr lang="en-US" altLang="zh-TW" sz="3600" b="1" dirty="0" smtClean="0">
                <a:latin typeface="微軟正黑體" pitchFamily="34" charset="-120"/>
                <a:ea typeface="微軟正黑體" pitchFamily="34" charset="-120"/>
              </a:rPr>
            </a:b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分享成果</a:t>
            </a:r>
            <a:endParaRPr lang="zh-TW" altLang="zh-TW" sz="3600" b="1" dirty="0">
              <a:latin typeface="微軟正黑體" pitchFamily="34" charset="-120"/>
              <a:ea typeface="微軟正黑體" pitchFamily="34" charset="-120"/>
            </a:endParaRPr>
          </a:p>
          <a:p>
            <a:pPr>
              <a:spcAft>
                <a:spcPts val="1200"/>
              </a:spcAft>
            </a:pPr>
            <a:r>
              <a:rPr lang="en-US" altLang="zh-TW" sz="3600" b="1" dirty="0" smtClean="0">
                <a:latin typeface="微軟正黑體" pitchFamily="34" charset="-120"/>
                <a:ea typeface="微軟正黑體" pitchFamily="34" charset="-120"/>
              </a:rPr>
              <a:t>J5</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透過</a:t>
            </a:r>
            <a:r>
              <a:rPr lang="zh-TW" altLang="zh-TW" sz="3600" b="1" dirty="0">
                <a:latin typeface="微軟正黑體" pitchFamily="34" charset="-120"/>
                <a:ea typeface="微軟正黑體" pitchFamily="34" charset="-120"/>
              </a:rPr>
              <a:t>田園種植的實作歷程，探討</a:t>
            </a:r>
            <a:r>
              <a:rPr lang="zh-TW" altLang="zh-TW" sz="3600" b="1" dirty="0" smtClean="0">
                <a:latin typeface="微軟正黑體" pitchFamily="34" charset="-120"/>
                <a:ea typeface="微軟正黑體" pitchFamily="34" charset="-120"/>
              </a:rPr>
              <a:t>農業</a:t>
            </a:r>
            <a:r>
              <a:rPr lang="en-US" altLang="zh-TW" sz="3600" b="1" dirty="0" smtClean="0">
                <a:latin typeface="微軟正黑體" pitchFamily="34" charset="-120"/>
                <a:ea typeface="微軟正黑體" pitchFamily="34" charset="-120"/>
              </a:rPr>
              <a:t/>
            </a:r>
            <a:br>
              <a:rPr lang="en-US" altLang="zh-TW" sz="3600" b="1" dirty="0" smtClean="0">
                <a:latin typeface="微軟正黑體" pitchFamily="34" charset="-120"/>
                <a:ea typeface="微軟正黑體" pitchFamily="34" charset="-120"/>
              </a:rPr>
            </a:b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種植</a:t>
            </a:r>
            <a:r>
              <a:rPr lang="zh-TW" altLang="zh-TW" sz="3600" b="1" dirty="0">
                <a:latin typeface="微軟正黑體" pitchFamily="34" charset="-120"/>
                <a:ea typeface="微軟正黑體" pitchFamily="34" charset="-120"/>
              </a:rPr>
              <a:t>與人類生活</a:t>
            </a:r>
            <a:r>
              <a:rPr lang="zh-TW" altLang="zh-TW" sz="3600" b="1" dirty="0" smtClean="0">
                <a:latin typeface="微軟正黑體" pitchFamily="34" charset="-120"/>
                <a:ea typeface="微軟正黑體" pitchFamily="34" charset="-120"/>
              </a:rPr>
              <a:t>關聯</a:t>
            </a:r>
            <a:endParaRPr lang="zh-TW" altLang="zh-TW" sz="3600" b="1" dirty="0">
              <a:latin typeface="微軟正黑體" pitchFamily="34" charset="-120"/>
              <a:ea typeface="微軟正黑體" pitchFamily="34" charset="-120"/>
            </a:endParaRPr>
          </a:p>
          <a:p>
            <a:r>
              <a:rPr lang="en-US" altLang="zh-TW" sz="3500" b="1" dirty="0" smtClean="0">
                <a:latin typeface="微軟正黑體" pitchFamily="34" charset="-120"/>
                <a:ea typeface="微軟正黑體" pitchFamily="34" charset="-120"/>
              </a:rPr>
              <a:t>J6</a:t>
            </a:r>
            <a:r>
              <a:rPr lang="zh-TW" altLang="en-US" sz="3500" b="1" dirty="0" smtClean="0">
                <a:latin typeface="微軟正黑體" pitchFamily="34" charset="-120"/>
                <a:ea typeface="微軟正黑體" pitchFamily="34" charset="-120"/>
              </a:rPr>
              <a:t> </a:t>
            </a:r>
            <a:r>
              <a:rPr lang="zh-TW" altLang="zh-TW" sz="3500" b="1" dirty="0" smtClean="0">
                <a:latin typeface="微軟正黑體" pitchFamily="34" charset="-120"/>
                <a:ea typeface="微軟正黑體" pitchFamily="34" charset="-120"/>
              </a:rPr>
              <a:t>利用</a:t>
            </a:r>
            <a:r>
              <a:rPr lang="zh-TW" altLang="zh-TW" sz="3500" b="1" dirty="0">
                <a:latin typeface="微軟正黑體" pitchFamily="34" charset="-120"/>
                <a:ea typeface="微軟正黑體" pitchFamily="34" charset="-120"/>
              </a:rPr>
              <a:t>實作與體驗的經驗，增進生活</a:t>
            </a:r>
            <a:r>
              <a:rPr lang="zh-TW" altLang="zh-TW" sz="3500" b="1" dirty="0" smtClean="0">
                <a:latin typeface="微軟正黑體" pitchFamily="34" charset="-120"/>
                <a:ea typeface="微軟正黑體" pitchFamily="34" charset="-120"/>
              </a:rPr>
              <a:t>美感</a:t>
            </a:r>
            <a:endParaRPr lang="zh-TW" altLang="en-US" sz="3500" b="1" dirty="0">
              <a:latin typeface="微軟正黑體" pitchFamily="34" charset="-120"/>
              <a:ea typeface="微軟正黑體" pitchFamily="34" charset="-120"/>
            </a:endParaRPr>
          </a:p>
        </p:txBody>
      </p:sp>
      <p:pic>
        <p:nvPicPr>
          <p:cNvPr id="9218" name="Picture 2" descr="G:\105.12.1我愛吃菜菜\105.12.21秀卿觀課及有機農園照片\DSC_00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3296" y="869510"/>
            <a:ext cx="2293442" cy="129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7000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620688"/>
            <a:ext cx="4870924" cy="1538883"/>
          </a:xfrm>
          <a:prstGeom prst="rect">
            <a:avLst/>
          </a:prstGeom>
        </p:spPr>
        <p:txBody>
          <a:bodyPr wrap="square">
            <a:spAutoFit/>
          </a:bodyPr>
          <a:lstStyle/>
          <a:p>
            <a:pPr marL="347472" indent="-347472" algn="l" defTabSz="914400">
              <a:spcBef>
                <a:spcPts val="0"/>
              </a:spcBef>
              <a:spcAft>
                <a:spcPts val="0"/>
              </a:spcAft>
              <a:buNone/>
            </a:pPr>
            <a:r>
              <a:rPr lang="zh-TW" altLang="en-US" sz="5400" b="1" dirty="0">
                <a:solidFill>
                  <a:srgbClr val="C00000"/>
                </a:solidFill>
                <a:latin typeface="+mj-ea"/>
                <a:ea typeface="+mj-ea"/>
                <a:cs typeface="Segoe UI" pitchFamily="34" charset="0"/>
              </a:rPr>
              <a:t>生命體察</a:t>
            </a:r>
            <a:endParaRPr lang="en-US" altLang="zh-TW" sz="5400" b="1" dirty="0" smtClean="0">
              <a:solidFill>
                <a:srgbClr val="C00000"/>
              </a:solidFill>
              <a:latin typeface="+mj-ea"/>
              <a:ea typeface="+mj-ea"/>
              <a:cs typeface="Segoe UI" pitchFamily="34" charset="0"/>
            </a:endParaRPr>
          </a:p>
          <a:p>
            <a:pPr marL="347472" indent="-347472" algn="l" defTabSz="914400">
              <a:spcBef>
                <a:spcPts val="0"/>
              </a:spcBef>
              <a:spcAft>
                <a:spcPts val="0"/>
              </a:spcAft>
              <a:buNone/>
            </a:pPr>
            <a:r>
              <a:rPr lang="zh-TW" altLang="en-US" sz="4000" b="1" dirty="0" smtClean="0">
                <a:solidFill>
                  <a:schemeClr val="bg2">
                    <a:lumMod val="25000"/>
                  </a:schemeClr>
                </a:solidFill>
                <a:latin typeface="+mj-ea"/>
                <a:ea typeface="+mj-ea"/>
                <a:cs typeface="Segoe UI" pitchFamily="34" charset="0"/>
              </a:rPr>
              <a:t>          田園</a:t>
            </a:r>
            <a:r>
              <a:rPr lang="zh-TW" altLang="en-US" sz="4000" b="1" dirty="0">
                <a:solidFill>
                  <a:schemeClr val="bg2">
                    <a:lumMod val="25000"/>
                  </a:schemeClr>
                </a:solidFill>
                <a:latin typeface="+mj-ea"/>
                <a:ea typeface="+mj-ea"/>
                <a:cs typeface="Segoe UI" pitchFamily="34" charset="0"/>
              </a:rPr>
              <a:t>種植內涵</a:t>
            </a:r>
            <a:endParaRPr lang="en-US" altLang="zh-TW" sz="4000" b="1" dirty="0" smtClean="0">
              <a:solidFill>
                <a:schemeClr val="bg2">
                  <a:lumMod val="25000"/>
                </a:schemeClr>
              </a:solidFill>
              <a:latin typeface="+mj-ea"/>
              <a:ea typeface="+mj-ea"/>
              <a:cs typeface="Segoe UI" pitchFamily="34" charset="0"/>
            </a:endParaRPr>
          </a:p>
        </p:txBody>
      </p:sp>
      <p:cxnSp>
        <p:nvCxnSpPr>
          <p:cNvPr id="34" name="Straight Connector 33"/>
          <p:cNvCxnSpPr/>
          <p:nvPr/>
        </p:nvCxnSpPr>
        <p:spPr>
          <a:xfrm>
            <a:off x="-36512" y="2276872"/>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
        <p:nvSpPr>
          <p:cNvPr id="2" name="文字方塊 1"/>
          <p:cNvSpPr txBox="1"/>
          <p:nvPr/>
        </p:nvSpPr>
        <p:spPr>
          <a:xfrm>
            <a:off x="395536" y="2449919"/>
            <a:ext cx="8639944" cy="3139321"/>
          </a:xfrm>
          <a:prstGeom prst="rect">
            <a:avLst/>
          </a:prstGeom>
          <a:noFill/>
        </p:spPr>
        <p:txBody>
          <a:bodyPr wrap="square" rtlCol="0">
            <a:spAutoFit/>
          </a:bodyPr>
          <a:lstStyle/>
          <a:p>
            <a:pPr>
              <a:lnSpc>
                <a:spcPct val="150000"/>
              </a:lnSpc>
            </a:pPr>
            <a:r>
              <a:rPr lang="zh-TW" altLang="en-US" sz="2400" b="1" dirty="0" smtClean="0">
                <a:latin typeface="標楷體" panose="03000509000000000000" pitchFamily="65" charset="-120"/>
                <a:ea typeface="標楷體" panose="03000509000000000000" pitchFamily="65" charset="-120"/>
              </a:rPr>
              <a:t>國中階段實質內涵</a:t>
            </a:r>
            <a:endParaRPr lang="en-US" altLang="zh-TW" sz="2400" b="1" dirty="0" smtClean="0">
              <a:latin typeface="標楷體" panose="03000509000000000000" pitchFamily="65" charset="-120"/>
              <a:ea typeface="標楷體" panose="03000509000000000000" pitchFamily="65" charset="-120"/>
            </a:endParaRPr>
          </a:p>
          <a:p>
            <a:pPr>
              <a:lnSpc>
                <a:spcPct val="150000"/>
              </a:lnSpc>
            </a:pPr>
            <a:r>
              <a:rPr lang="en-US" altLang="zh-TW" sz="3600" b="1" dirty="0" smtClean="0">
                <a:latin typeface="標楷體" panose="03000509000000000000" pitchFamily="65" charset="-120"/>
                <a:ea typeface="標楷體" panose="03000509000000000000" pitchFamily="65" charset="-120"/>
              </a:rPr>
              <a:t>J7</a:t>
            </a:r>
            <a:r>
              <a:rPr lang="zh-TW" altLang="en-US" sz="3600" b="1" dirty="0" smtClean="0">
                <a:latin typeface="標楷體" panose="03000509000000000000" pitchFamily="65" charset="-120"/>
                <a:ea typeface="標楷體" panose="03000509000000000000" pitchFamily="65" charset="-120"/>
              </a:rPr>
              <a:t> </a:t>
            </a:r>
            <a:r>
              <a:rPr lang="zh-TW" altLang="zh-TW" sz="3600" b="1" dirty="0" smtClean="0">
                <a:latin typeface="標楷體" panose="03000509000000000000" pitchFamily="65" charset="-120"/>
                <a:ea typeface="標楷體" panose="03000509000000000000" pitchFamily="65" charset="-120"/>
              </a:rPr>
              <a:t>探討</a:t>
            </a:r>
            <a:r>
              <a:rPr lang="zh-TW" altLang="zh-TW" sz="3600" b="1" dirty="0">
                <a:latin typeface="標楷體" panose="03000509000000000000" pitchFamily="65" charset="-120"/>
                <a:ea typeface="標楷體" panose="03000509000000000000" pitchFamily="65" charset="-120"/>
              </a:rPr>
              <a:t>適合城市田園種植的種類與</a:t>
            </a:r>
            <a:r>
              <a:rPr lang="zh-TW" altLang="zh-TW" sz="3600" b="1" dirty="0" smtClean="0">
                <a:latin typeface="標楷體" panose="03000509000000000000" pitchFamily="65" charset="-120"/>
                <a:ea typeface="標楷體" panose="03000509000000000000" pitchFamily="65" charset="-120"/>
              </a:rPr>
              <a:t>季節</a:t>
            </a:r>
            <a:endParaRPr lang="zh-TW" altLang="zh-TW" sz="3600" b="1" dirty="0">
              <a:latin typeface="標楷體" panose="03000509000000000000" pitchFamily="65" charset="-120"/>
              <a:ea typeface="標楷體" panose="03000509000000000000" pitchFamily="65" charset="-120"/>
            </a:endParaRPr>
          </a:p>
          <a:p>
            <a:pPr>
              <a:lnSpc>
                <a:spcPct val="150000"/>
              </a:lnSpc>
            </a:pPr>
            <a:r>
              <a:rPr lang="en-US" altLang="zh-TW" sz="3600" b="1" dirty="0" smtClean="0">
                <a:latin typeface="標楷體" panose="03000509000000000000" pitchFamily="65" charset="-120"/>
                <a:ea typeface="標楷體" panose="03000509000000000000" pitchFamily="65" charset="-120"/>
              </a:rPr>
              <a:t>J8</a:t>
            </a:r>
            <a:r>
              <a:rPr lang="zh-TW" altLang="en-US" sz="3600" b="1" dirty="0" smtClean="0">
                <a:latin typeface="標楷體" panose="03000509000000000000" pitchFamily="65" charset="-120"/>
                <a:ea typeface="標楷體" panose="03000509000000000000" pitchFamily="65" charset="-120"/>
              </a:rPr>
              <a:t> </a:t>
            </a:r>
            <a:r>
              <a:rPr lang="zh-TW" altLang="zh-TW" sz="3600" b="1" dirty="0" smtClean="0">
                <a:latin typeface="標楷體" panose="03000509000000000000" pitchFamily="65" charset="-120"/>
                <a:ea typeface="標楷體" panose="03000509000000000000" pitchFamily="65" charset="-120"/>
              </a:rPr>
              <a:t>探究</a:t>
            </a:r>
            <a:r>
              <a:rPr lang="zh-TW" altLang="zh-TW" sz="3600" b="1" dirty="0">
                <a:latin typeface="標楷體" panose="03000509000000000000" pitchFamily="65" charset="-120"/>
                <a:ea typeface="標楷體" panose="03000509000000000000" pitchFamily="65" charset="-120"/>
              </a:rPr>
              <a:t>並規劃田園種植的</a:t>
            </a:r>
            <a:r>
              <a:rPr lang="zh-TW" altLang="zh-TW" sz="3600" b="1" dirty="0" smtClean="0">
                <a:latin typeface="標楷體" panose="03000509000000000000" pitchFamily="65" charset="-120"/>
                <a:ea typeface="標楷體" panose="03000509000000000000" pitchFamily="65" charset="-120"/>
              </a:rPr>
              <a:t>方式</a:t>
            </a:r>
            <a:endParaRPr lang="zh-TW" altLang="zh-TW" sz="3600" b="1" dirty="0">
              <a:latin typeface="標楷體" panose="03000509000000000000" pitchFamily="65" charset="-120"/>
              <a:ea typeface="標楷體" panose="03000509000000000000" pitchFamily="65" charset="-120"/>
            </a:endParaRPr>
          </a:p>
          <a:p>
            <a:pPr>
              <a:lnSpc>
                <a:spcPct val="150000"/>
              </a:lnSpc>
            </a:pPr>
            <a:r>
              <a:rPr lang="en-US" altLang="zh-TW" sz="3600" b="1" dirty="0" smtClean="0">
                <a:latin typeface="標楷體" panose="03000509000000000000" pitchFamily="65" charset="-120"/>
                <a:ea typeface="標楷體" panose="03000509000000000000" pitchFamily="65" charset="-120"/>
              </a:rPr>
              <a:t>J9</a:t>
            </a:r>
            <a:r>
              <a:rPr lang="zh-TW" altLang="en-US" sz="3600" b="1" dirty="0" smtClean="0">
                <a:latin typeface="標楷體" panose="03000509000000000000" pitchFamily="65" charset="-120"/>
                <a:ea typeface="標楷體" panose="03000509000000000000" pitchFamily="65" charset="-120"/>
              </a:rPr>
              <a:t> </a:t>
            </a:r>
            <a:r>
              <a:rPr lang="zh-TW" altLang="zh-TW" sz="3600" b="1" dirty="0" smtClean="0">
                <a:latin typeface="標楷體" panose="03000509000000000000" pitchFamily="65" charset="-120"/>
                <a:ea typeface="標楷體" panose="03000509000000000000" pitchFamily="65" charset="-120"/>
              </a:rPr>
              <a:t>藉</a:t>
            </a:r>
            <a:r>
              <a:rPr lang="zh-TW" altLang="zh-TW" sz="3600" b="1" dirty="0">
                <a:latin typeface="標楷體" panose="03000509000000000000" pitchFamily="65" charset="-120"/>
                <a:ea typeface="標楷體" panose="03000509000000000000" pitchFamily="65" charset="-120"/>
              </a:rPr>
              <a:t>由田園種植，尊重生命的</a:t>
            </a:r>
            <a:r>
              <a:rPr lang="zh-TW" altLang="zh-TW" sz="3600" b="1" dirty="0" smtClean="0">
                <a:latin typeface="標楷體" panose="03000509000000000000" pitchFamily="65" charset="-120"/>
                <a:ea typeface="標楷體" panose="03000509000000000000" pitchFamily="65" charset="-120"/>
              </a:rPr>
              <a:t>多樣性</a:t>
            </a:r>
            <a:endParaRPr lang="zh-TW" altLang="en-US" sz="6000" b="1" dirty="0">
              <a:latin typeface="標楷體" panose="03000509000000000000" pitchFamily="65" charset="-120"/>
              <a:ea typeface="標楷體" panose="03000509000000000000" pitchFamily="65" charset="-120"/>
            </a:endParaRPr>
          </a:p>
        </p:txBody>
      </p:sp>
      <p:pic>
        <p:nvPicPr>
          <p:cNvPr id="10242" name="Picture 2" descr="G:\105.12.1我愛吃菜菜\105.12.20.816減少碳足跡健康吃菜菜照片\105.12.1老師指導學生用用手機掃描QRcord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564507"/>
            <a:ext cx="3005625" cy="169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7000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620688"/>
            <a:ext cx="4870924" cy="1538883"/>
          </a:xfrm>
          <a:prstGeom prst="rect">
            <a:avLst/>
          </a:prstGeom>
        </p:spPr>
        <p:txBody>
          <a:bodyPr wrap="square">
            <a:spAutoFit/>
          </a:bodyPr>
          <a:lstStyle/>
          <a:p>
            <a:pPr marL="347472" indent="-347472" algn="l" defTabSz="914400">
              <a:spcBef>
                <a:spcPts val="0"/>
              </a:spcBef>
              <a:spcAft>
                <a:spcPts val="0"/>
              </a:spcAft>
              <a:buNone/>
            </a:pPr>
            <a:r>
              <a:rPr lang="zh-TW" altLang="en-US" sz="5400" b="1" dirty="0">
                <a:solidFill>
                  <a:srgbClr val="C00000"/>
                </a:solidFill>
                <a:latin typeface="微軟正黑體" pitchFamily="34" charset="-120"/>
                <a:ea typeface="微軟正黑體" pitchFamily="34" charset="-120"/>
                <a:cs typeface="Segoe UI" pitchFamily="34" charset="0"/>
              </a:rPr>
              <a:t>綠色飲食</a:t>
            </a:r>
            <a:endParaRPr lang="en-US" altLang="zh-TW" sz="5400" b="1" dirty="0" smtClean="0">
              <a:solidFill>
                <a:srgbClr val="C00000"/>
              </a:solidFill>
              <a:latin typeface="微軟正黑體" pitchFamily="34" charset="-120"/>
              <a:ea typeface="微軟正黑體" pitchFamily="34" charset="-120"/>
              <a:cs typeface="Segoe UI" pitchFamily="34" charset="0"/>
            </a:endParaRPr>
          </a:p>
          <a:p>
            <a:pPr marL="347472" indent="-347472" algn="l" defTabSz="914400">
              <a:spcBef>
                <a:spcPts val="0"/>
              </a:spcBef>
              <a:spcAft>
                <a:spcPts val="0"/>
              </a:spcAft>
              <a:buNone/>
            </a:pPr>
            <a:r>
              <a:rPr lang="zh-TW" altLang="en-US" sz="4000" b="1" dirty="0" smtClean="0">
                <a:solidFill>
                  <a:schemeClr val="bg2">
                    <a:lumMod val="25000"/>
                  </a:schemeClr>
                </a:solidFill>
                <a:latin typeface="微軟正黑體" pitchFamily="34" charset="-120"/>
                <a:ea typeface="微軟正黑體" pitchFamily="34" charset="-120"/>
                <a:cs typeface="Segoe UI" pitchFamily="34" charset="0"/>
              </a:rPr>
              <a:t>          田園</a:t>
            </a:r>
            <a:r>
              <a:rPr lang="zh-TW" altLang="en-US" sz="4000" b="1" dirty="0">
                <a:solidFill>
                  <a:schemeClr val="bg2">
                    <a:lumMod val="25000"/>
                  </a:schemeClr>
                </a:solidFill>
                <a:latin typeface="微軟正黑體" pitchFamily="34" charset="-120"/>
                <a:ea typeface="微軟正黑體" pitchFamily="34" charset="-120"/>
                <a:cs typeface="Segoe UI" pitchFamily="34" charset="0"/>
              </a:rPr>
              <a:t>飲食教育</a:t>
            </a:r>
            <a:endParaRPr lang="en-US" altLang="zh-TW" sz="4000" b="1" dirty="0" smtClean="0">
              <a:solidFill>
                <a:schemeClr val="bg2">
                  <a:lumMod val="25000"/>
                </a:schemeClr>
              </a:solidFill>
              <a:latin typeface="微軟正黑體" pitchFamily="34" charset="-120"/>
              <a:ea typeface="微軟正黑體" pitchFamily="34" charset="-120"/>
              <a:cs typeface="Segoe UI" pitchFamily="34" charset="0"/>
            </a:endParaRPr>
          </a:p>
        </p:txBody>
      </p:sp>
      <p:cxnSp>
        <p:nvCxnSpPr>
          <p:cNvPr id="34" name="Straight Connector 33"/>
          <p:cNvCxnSpPr/>
          <p:nvPr/>
        </p:nvCxnSpPr>
        <p:spPr>
          <a:xfrm>
            <a:off x="-36512" y="2276872"/>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
        <p:nvSpPr>
          <p:cNvPr id="2" name="文字方塊 1"/>
          <p:cNvSpPr txBox="1"/>
          <p:nvPr/>
        </p:nvSpPr>
        <p:spPr>
          <a:xfrm>
            <a:off x="395536" y="2348880"/>
            <a:ext cx="8639944" cy="3970318"/>
          </a:xfrm>
          <a:prstGeom prst="rect">
            <a:avLst/>
          </a:prstGeom>
          <a:noFill/>
        </p:spPr>
        <p:txBody>
          <a:bodyPr wrap="square" rtlCol="0">
            <a:spAutoFit/>
          </a:bodyPr>
          <a:lstStyle/>
          <a:p>
            <a:pPr>
              <a:lnSpc>
                <a:spcPct val="150000"/>
              </a:lnSpc>
            </a:pPr>
            <a:r>
              <a:rPr lang="zh-TW" altLang="en-US" sz="2400" b="1" dirty="0" smtClean="0">
                <a:latin typeface="微軟正黑體" pitchFamily="34" charset="-120"/>
                <a:ea typeface="微軟正黑體" pitchFamily="34" charset="-120"/>
              </a:rPr>
              <a:t>國中階段實質內涵</a:t>
            </a:r>
            <a:endParaRPr lang="en-US" altLang="zh-TW" sz="2400" b="1" dirty="0" smtClean="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J10</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探討</a:t>
            </a:r>
            <a:r>
              <a:rPr lang="zh-TW" altLang="zh-TW" sz="3600" b="1" dirty="0">
                <a:latin typeface="微軟正黑體" pitchFamily="34" charset="-120"/>
                <a:ea typeface="微軟正黑體" pitchFamily="34" charset="-120"/>
              </a:rPr>
              <a:t>綠色飲食的內涵與</a:t>
            </a:r>
            <a:r>
              <a:rPr lang="zh-TW" altLang="zh-TW" sz="3600" b="1" dirty="0" smtClean="0">
                <a:latin typeface="微軟正黑體" pitchFamily="34" charset="-120"/>
                <a:ea typeface="微軟正黑體" pitchFamily="34" charset="-120"/>
              </a:rPr>
              <a:t>影響</a:t>
            </a:r>
            <a:endParaRPr lang="zh-TW" altLang="zh-TW" sz="3600" b="1" dirty="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J11</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規劃</a:t>
            </a:r>
            <a:r>
              <a:rPr lang="zh-TW" altLang="zh-TW" sz="3600" b="1" dirty="0">
                <a:latin typeface="微軟正黑體" pitchFamily="34" charset="-120"/>
                <a:ea typeface="微軟正黑體" pitchFamily="34" charset="-120"/>
              </a:rPr>
              <a:t>並執行合適的綠色飲食</a:t>
            </a:r>
            <a:r>
              <a:rPr lang="zh-TW" altLang="zh-TW" sz="3600" b="1" dirty="0" smtClean="0">
                <a:latin typeface="微軟正黑體" pitchFamily="34" charset="-120"/>
                <a:ea typeface="微軟正黑體" pitchFamily="34" charset="-120"/>
              </a:rPr>
              <a:t>計畫</a:t>
            </a:r>
            <a:endParaRPr lang="zh-TW" altLang="zh-TW" sz="3600" b="1" dirty="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J12</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重視</a:t>
            </a:r>
            <a:r>
              <a:rPr lang="zh-TW" altLang="zh-TW" sz="3600" b="1" dirty="0">
                <a:latin typeface="微軟正黑體" pitchFamily="34" charset="-120"/>
                <a:ea typeface="微軟正黑體" pitchFamily="34" charset="-120"/>
              </a:rPr>
              <a:t>飲食倫理與感恩態度的</a:t>
            </a:r>
            <a:r>
              <a:rPr lang="zh-TW" altLang="zh-TW" sz="3600" b="1" dirty="0" smtClean="0">
                <a:latin typeface="微軟正黑體" pitchFamily="34" charset="-120"/>
                <a:ea typeface="微軟正黑體" pitchFamily="34" charset="-120"/>
              </a:rPr>
              <a:t>培養</a:t>
            </a:r>
            <a:endParaRPr lang="zh-TW" altLang="zh-TW" sz="3600" b="1" dirty="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J13</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落實</a:t>
            </a:r>
            <a:r>
              <a:rPr lang="zh-TW" altLang="zh-TW" sz="3600" b="1" dirty="0">
                <a:latin typeface="微軟正黑體" pitchFamily="34" charset="-120"/>
                <a:ea typeface="微軟正黑體" pitchFamily="34" charset="-120"/>
              </a:rPr>
              <a:t>綠色飲食消費的生活</a:t>
            </a:r>
            <a:r>
              <a:rPr lang="zh-TW" altLang="zh-TW" sz="3600" b="1" dirty="0" smtClean="0">
                <a:latin typeface="微軟正黑體" pitchFamily="34" charset="-120"/>
                <a:ea typeface="微軟正黑體" pitchFamily="34" charset="-120"/>
              </a:rPr>
              <a:t>習慣</a:t>
            </a:r>
            <a:endParaRPr lang="zh-TW" altLang="en-US" sz="6000" b="1" dirty="0">
              <a:latin typeface="微軟正黑體" pitchFamily="34" charset="-120"/>
              <a:ea typeface="微軟正黑體" pitchFamily="34" charset="-120"/>
            </a:endParaRPr>
          </a:p>
        </p:txBody>
      </p:sp>
      <p:pic>
        <p:nvPicPr>
          <p:cNvPr id="11266" name="Picture 2" descr="G:\105.12.1我愛吃菜菜\105.12.20.816減少碳足跡健康吃菜菜照片\DSC_04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0205" y="620688"/>
            <a:ext cx="2250768" cy="126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7000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620688"/>
            <a:ext cx="4870924" cy="1538883"/>
          </a:xfrm>
          <a:prstGeom prst="rect">
            <a:avLst/>
          </a:prstGeom>
        </p:spPr>
        <p:txBody>
          <a:bodyPr wrap="square">
            <a:spAutoFit/>
          </a:bodyPr>
          <a:lstStyle/>
          <a:p>
            <a:pPr marL="347472" indent="-347472" algn="l" defTabSz="914400">
              <a:spcBef>
                <a:spcPts val="0"/>
              </a:spcBef>
              <a:spcAft>
                <a:spcPts val="0"/>
              </a:spcAft>
              <a:buNone/>
            </a:pPr>
            <a:r>
              <a:rPr lang="zh-TW" altLang="en-US" sz="5400" b="1" dirty="0">
                <a:solidFill>
                  <a:srgbClr val="C00000"/>
                </a:solidFill>
                <a:latin typeface="微軟正黑體" pitchFamily="34" charset="-120"/>
                <a:ea typeface="微軟正黑體" pitchFamily="34" charset="-120"/>
                <a:cs typeface="Segoe UI" pitchFamily="34" charset="0"/>
              </a:rPr>
              <a:t>環境保育</a:t>
            </a:r>
            <a:endParaRPr lang="en-US" altLang="zh-TW" sz="5400" b="1" dirty="0" smtClean="0">
              <a:solidFill>
                <a:srgbClr val="C00000"/>
              </a:solidFill>
              <a:latin typeface="微軟正黑體" pitchFamily="34" charset="-120"/>
              <a:ea typeface="微軟正黑體" pitchFamily="34" charset="-120"/>
              <a:cs typeface="Segoe UI" pitchFamily="34" charset="0"/>
            </a:endParaRPr>
          </a:p>
          <a:p>
            <a:pPr marL="347472" indent="-347472" algn="l" defTabSz="914400">
              <a:spcBef>
                <a:spcPts val="0"/>
              </a:spcBef>
              <a:spcAft>
                <a:spcPts val="0"/>
              </a:spcAft>
              <a:buNone/>
            </a:pPr>
            <a:r>
              <a:rPr lang="zh-TW" altLang="en-US" sz="4000" b="1" dirty="0" smtClean="0">
                <a:solidFill>
                  <a:schemeClr val="bg2">
                    <a:lumMod val="25000"/>
                  </a:schemeClr>
                </a:solidFill>
                <a:latin typeface="微軟正黑體" pitchFamily="34" charset="-120"/>
                <a:ea typeface="微軟正黑體" pitchFamily="34" charset="-120"/>
                <a:cs typeface="Segoe UI" pitchFamily="34" charset="0"/>
              </a:rPr>
              <a:t>          田園</a:t>
            </a:r>
            <a:r>
              <a:rPr lang="zh-TW" altLang="en-US" sz="4000" b="1" dirty="0">
                <a:solidFill>
                  <a:schemeClr val="bg2">
                    <a:lumMod val="25000"/>
                  </a:schemeClr>
                </a:solidFill>
                <a:latin typeface="微軟正黑體" pitchFamily="34" charset="-120"/>
                <a:ea typeface="微軟正黑體" pitchFamily="34" charset="-120"/>
                <a:cs typeface="Segoe UI" pitchFamily="34" charset="0"/>
              </a:rPr>
              <a:t>資源永續</a:t>
            </a:r>
            <a:endParaRPr lang="en-US" altLang="zh-TW" sz="4000" b="1" dirty="0" smtClean="0">
              <a:solidFill>
                <a:schemeClr val="bg2">
                  <a:lumMod val="25000"/>
                </a:schemeClr>
              </a:solidFill>
              <a:latin typeface="微軟正黑體" pitchFamily="34" charset="-120"/>
              <a:ea typeface="微軟正黑體" pitchFamily="34" charset="-120"/>
              <a:cs typeface="Segoe UI" pitchFamily="34" charset="0"/>
            </a:endParaRPr>
          </a:p>
        </p:txBody>
      </p:sp>
      <p:cxnSp>
        <p:nvCxnSpPr>
          <p:cNvPr id="34" name="Straight Connector 33"/>
          <p:cNvCxnSpPr/>
          <p:nvPr/>
        </p:nvCxnSpPr>
        <p:spPr>
          <a:xfrm>
            <a:off x="-3415" y="2276872"/>
            <a:ext cx="9183927"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
        <p:nvSpPr>
          <p:cNvPr id="2" name="文字方塊 1"/>
          <p:cNvSpPr txBox="1"/>
          <p:nvPr/>
        </p:nvSpPr>
        <p:spPr>
          <a:xfrm>
            <a:off x="395536" y="2420888"/>
            <a:ext cx="8639944" cy="3139321"/>
          </a:xfrm>
          <a:prstGeom prst="rect">
            <a:avLst/>
          </a:prstGeom>
          <a:noFill/>
        </p:spPr>
        <p:txBody>
          <a:bodyPr wrap="square" rtlCol="0">
            <a:spAutoFit/>
          </a:bodyPr>
          <a:lstStyle/>
          <a:p>
            <a:pPr>
              <a:lnSpc>
                <a:spcPct val="150000"/>
              </a:lnSpc>
            </a:pPr>
            <a:r>
              <a:rPr lang="zh-TW" altLang="en-US" sz="2400" b="1" dirty="0" smtClean="0">
                <a:latin typeface="微軟正黑體" pitchFamily="34" charset="-120"/>
                <a:ea typeface="微軟正黑體" pitchFamily="34" charset="-120"/>
              </a:rPr>
              <a:t>國中階段實質內涵</a:t>
            </a:r>
            <a:endParaRPr lang="en-US" altLang="zh-TW" sz="2400" b="1" dirty="0" smtClean="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J14</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了解</a:t>
            </a:r>
            <a:r>
              <a:rPr lang="zh-TW" altLang="zh-TW" sz="3600" b="1" dirty="0">
                <a:latin typeface="微軟正黑體" pitchFamily="34" charset="-120"/>
                <a:ea typeface="微軟正黑體" pitchFamily="34" charset="-120"/>
              </a:rPr>
              <a:t>社區環境對環境保育的</a:t>
            </a:r>
            <a:r>
              <a:rPr lang="zh-TW" altLang="zh-TW" sz="3600" b="1" dirty="0" smtClean="0">
                <a:latin typeface="微軟正黑體" pitchFamily="34" charset="-120"/>
                <a:ea typeface="微軟正黑體" pitchFamily="34" charset="-120"/>
              </a:rPr>
              <a:t>影響</a:t>
            </a:r>
            <a:endParaRPr lang="zh-TW" altLang="zh-TW" sz="3600" b="1" dirty="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J15</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遵守</a:t>
            </a:r>
            <a:r>
              <a:rPr lang="zh-TW" altLang="zh-TW" sz="3600" b="1" dirty="0">
                <a:latin typeface="微軟正黑體" pitchFamily="34" charset="-120"/>
                <a:ea typeface="微軟正黑體" pitchFamily="34" charset="-120"/>
              </a:rPr>
              <a:t>相關法規，促進環境</a:t>
            </a:r>
            <a:r>
              <a:rPr lang="zh-TW" altLang="zh-TW" sz="3600" b="1" dirty="0" smtClean="0">
                <a:latin typeface="微軟正黑體" pitchFamily="34" charset="-120"/>
                <a:ea typeface="微軟正黑體" pitchFamily="34" charset="-120"/>
              </a:rPr>
              <a:t>保育</a:t>
            </a:r>
            <a:endParaRPr lang="zh-TW" altLang="zh-TW" sz="3600" b="1" dirty="0">
              <a:latin typeface="微軟正黑體" pitchFamily="34" charset="-120"/>
              <a:ea typeface="微軟正黑體" pitchFamily="34" charset="-120"/>
            </a:endParaRPr>
          </a:p>
          <a:p>
            <a:pPr>
              <a:lnSpc>
                <a:spcPct val="150000"/>
              </a:lnSpc>
            </a:pPr>
            <a:r>
              <a:rPr lang="en-US" altLang="zh-TW" sz="3600" b="1" dirty="0" smtClean="0">
                <a:latin typeface="微軟正黑體" pitchFamily="34" charset="-120"/>
                <a:ea typeface="微軟正黑體" pitchFamily="34" charset="-120"/>
              </a:rPr>
              <a:t>J16</a:t>
            </a:r>
            <a:r>
              <a:rPr lang="zh-TW" altLang="en-US" sz="3600" b="1" dirty="0" smtClean="0">
                <a:latin typeface="微軟正黑體" pitchFamily="34" charset="-120"/>
                <a:ea typeface="微軟正黑體" pitchFamily="34" charset="-120"/>
              </a:rPr>
              <a:t> </a:t>
            </a:r>
            <a:r>
              <a:rPr lang="zh-TW" altLang="zh-TW" sz="3600" b="1" dirty="0" smtClean="0">
                <a:latin typeface="微軟正黑體" pitchFamily="34" charset="-120"/>
                <a:ea typeface="微軟正黑體" pitchFamily="34" charset="-120"/>
              </a:rPr>
              <a:t>支持</a:t>
            </a:r>
            <a:r>
              <a:rPr lang="zh-TW" altLang="zh-TW" sz="3600" b="1" dirty="0">
                <a:latin typeface="微軟正黑體" pitchFamily="34" charset="-120"/>
                <a:ea typeface="微軟正黑體" pitchFamily="34" charset="-120"/>
              </a:rPr>
              <a:t>友善農業，永續</a:t>
            </a:r>
            <a:r>
              <a:rPr lang="zh-TW" altLang="zh-TW" sz="3600" b="1" dirty="0" smtClean="0">
                <a:latin typeface="微軟正黑體" pitchFamily="34" charset="-120"/>
                <a:ea typeface="微軟正黑體" pitchFamily="34" charset="-120"/>
              </a:rPr>
              <a:t>發展</a:t>
            </a:r>
            <a:endParaRPr lang="zh-TW" altLang="en-US" sz="6000" b="1" dirty="0">
              <a:latin typeface="微軟正黑體" pitchFamily="34" charset="-120"/>
              <a:ea typeface="微軟正黑體" pitchFamily="34" charset="-120"/>
            </a:endParaRPr>
          </a:p>
        </p:txBody>
      </p:sp>
      <p:pic>
        <p:nvPicPr>
          <p:cNvPr id="7170" name="Picture 2" descr="G:\105.12.1我愛吃菜菜\105.12.21秀卿觀課及有機農園照片\DSC_01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43" y="891387"/>
            <a:ext cx="2187986" cy="123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7000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792" y="674688"/>
            <a:ext cx="2088000" cy="5634632"/>
          </a:xfrm>
          <a:prstGeom prst="rect">
            <a:avLst/>
          </a:prstGeom>
          <a:solidFill>
            <a:srgbClr val="33CC33"/>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矩形 4"/>
          <p:cNvSpPr/>
          <p:nvPr/>
        </p:nvSpPr>
        <p:spPr>
          <a:xfrm>
            <a:off x="790352" y="818704"/>
            <a:ext cx="1730616" cy="5334046"/>
          </a:xfrm>
          <a:prstGeom prst="rect">
            <a:avLst/>
          </a:prstGeom>
          <a:ln>
            <a:solidFill>
              <a:srgbClr val="FFFF00"/>
            </a:solidFill>
          </a:ln>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6" name="手繪多邊形 5"/>
          <p:cNvSpPr/>
          <p:nvPr/>
        </p:nvSpPr>
        <p:spPr>
          <a:xfrm>
            <a:off x="683568" y="4509120"/>
            <a:ext cx="1944216" cy="771661"/>
          </a:xfrm>
          <a:custGeom>
            <a:avLst/>
            <a:gdLst>
              <a:gd name="connsiteX0" fmla="*/ 0 w 3782921"/>
              <a:gd name="connsiteY0" fmla="*/ 0 h 658282"/>
              <a:gd name="connsiteX1" fmla="*/ 3782921 w 3782921"/>
              <a:gd name="connsiteY1" fmla="*/ 0 h 658282"/>
              <a:gd name="connsiteX2" fmla="*/ 3782921 w 3782921"/>
              <a:gd name="connsiteY2" fmla="*/ 658282 h 658282"/>
              <a:gd name="connsiteX3" fmla="*/ 0 w 3782921"/>
              <a:gd name="connsiteY3" fmla="*/ 658282 h 658282"/>
              <a:gd name="connsiteX4" fmla="*/ 0 w 3782921"/>
              <a:gd name="connsiteY4" fmla="*/ 0 h 658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921" h="658282">
                <a:moveTo>
                  <a:pt x="0" y="0"/>
                </a:moveTo>
                <a:lnTo>
                  <a:pt x="3782921" y="0"/>
                </a:lnTo>
                <a:lnTo>
                  <a:pt x="3782921" y="658282"/>
                </a:lnTo>
                <a:lnTo>
                  <a:pt x="0" y="658282"/>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6670" tIns="8890" rIns="26670" bIns="0" numCol="1" spcCol="1270" anchor="b" anchorCtr="0">
            <a:noAutofit/>
          </a:bodyPr>
          <a:lstStyle/>
          <a:p>
            <a:pPr lvl="0" algn="ctr" defTabSz="622300">
              <a:lnSpc>
                <a:spcPct val="100000"/>
              </a:lnSpc>
              <a:spcBef>
                <a:spcPct val="0"/>
              </a:spcBef>
              <a:spcAft>
                <a:spcPct val="35000"/>
              </a:spcAft>
            </a:pPr>
            <a:r>
              <a:rPr lang="zh-TW" altLang="en-US" sz="4800" b="1" kern="1200" dirty="0" smtClean="0">
                <a:solidFill>
                  <a:schemeClr val="tx1"/>
                </a:solidFill>
                <a:latin typeface="+mj-ea"/>
                <a:ea typeface="+mj-ea"/>
              </a:rPr>
              <a:t>實</a:t>
            </a:r>
            <a:endParaRPr lang="en-US" altLang="zh-TW" sz="4800" b="1" kern="1200" dirty="0" smtClean="0">
              <a:solidFill>
                <a:schemeClr val="tx1"/>
              </a:solidFill>
              <a:latin typeface="+mj-ea"/>
              <a:ea typeface="+mj-ea"/>
            </a:endParaRPr>
          </a:p>
          <a:p>
            <a:pPr lvl="0" algn="ctr" defTabSz="622300">
              <a:lnSpc>
                <a:spcPct val="100000"/>
              </a:lnSpc>
              <a:spcBef>
                <a:spcPct val="0"/>
              </a:spcBef>
              <a:spcAft>
                <a:spcPct val="35000"/>
              </a:spcAft>
            </a:pPr>
            <a:r>
              <a:rPr lang="zh-TW" altLang="en-US" sz="4800" b="1" kern="1200" dirty="0" smtClean="0">
                <a:solidFill>
                  <a:schemeClr val="tx1"/>
                </a:solidFill>
                <a:latin typeface="+mj-ea"/>
                <a:ea typeface="+mj-ea"/>
              </a:rPr>
              <a:t>施</a:t>
            </a:r>
            <a:endParaRPr lang="en-US" altLang="zh-TW" sz="4800" b="1" kern="1200" dirty="0" smtClean="0">
              <a:solidFill>
                <a:schemeClr val="tx1"/>
              </a:solidFill>
              <a:latin typeface="+mj-ea"/>
              <a:ea typeface="+mj-ea"/>
            </a:endParaRPr>
          </a:p>
          <a:p>
            <a:pPr lvl="0" algn="ctr" defTabSz="622300">
              <a:lnSpc>
                <a:spcPct val="100000"/>
              </a:lnSpc>
              <a:spcBef>
                <a:spcPct val="0"/>
              </a:spcBef>
              <a:spcAft>
                <a:spcPct val="35000"/>
              </a:spcAft>
            </a:pPr>
            <a:r>
              <a:rPr lang="zh-TW" altLang="en-US" sz="4800" b="1" kern="1200" dirty="0" smtClean="0">
                <a:solidFill>
                  <a:schemeClr val="tx1"/>
                </a:solidFill>
                <a:latin typeface="+mj-ea"/>
                <a:ea typeface="+mj-ea"/>
              </a:rPr>
              <a:t>要</a:t>
            </a:r>
            <a:endParaRPr lang="en-US" altLang="zh-TW" sz="4800" b="1" kern="1200" dirty="0" smtClean="0">
              <a:solidFill>
                <a:schemeClr val="tx1"/>
              </a:solidFill>
              <a:latin typeface="+mj-ea"/>
              <a:ea typeface="+mj-ea"/>
            </a:endParaRPr>
          </a:p>
          <a:p>
            <a:pPr lvl="0" algn="ctr" defTabSz="622300">
              <a:lnSpc>
                <a:spcPct val="100000"/>
              </a:lnSpc>
              <a:spcBef>
                <a:spcPct val="0"/>
              </a:spcBef>
              <a:spcAft>
                <a:spcPct val="35000"/>
              </a:spcAft>
            </a:pPr>
            <a:r>
              <a:rPr lang="zh-TW" altLang="en-US" sz="4800" b="1" kern="1200" dirty="0" smtClean="0">
                <a:solidFill>
                  <a:schemeClr val="tx1"/>
                </a:solidFill>
                <a:latin typeface="+mj-ea"/>
                <a:ea typeface="+mj-ea"/>
              </a:rPr>
              <a:t>點</a:t>
            </a:r>
            <a:endParaRPr lang="zh-TW" altLang="en-US" sz="4800" b="1" kern="1200" dirty="0">
              <a:solidFill>
                <a:schemeClr val="tx1"/>
              </a:solidFill>
              <a:latin typeface="+mj-ea"/>
              <a:ea typeface="+mj-ea"/>
            </a:endParaRPr>
          </a:p>
        </p:txBody>
      </p:sp>
      <p:sp>
        <p:nvSpPr>
          <p:cNvPr id="7" name="矩形 6"/>
          <p:cNvSpPr/>
          <p:nvPr/>
        </p:nvSpPr>
        <p:spPr>
          <a:xfrm>
            <a:off x="3059832" y="620688"/>
            <a:ext cx="2196000" cy="1080000"/>
          </a:xfrm>
          <a:prstGeom prst="rect">
            <a:avLst/>
          </a:prstGeom>
          <a:solidFill>
            <a:srgbClr val="FF9999"/>
          </a:solidFill>
        </p:spPr>
        <p:style>
          <a:lnRef idx="2">
            <a:schemeClr val="lt1">
              <a:hueOff val="0"/>
              <a:satOff val="0"/>
              <a:lumOff val="0"/>
              <a:alphaOff val="0"/>
            </a:schemeClr>
          </a:lnRef>
          <a:fillRef idx="1">
            <a:schemeClr val="accent1">
              <a:tint val="50000"/>
              <a:hueOff val="-2617903"/>
              <a:satOff val="-141"/>
              <a:lumOff val="2273"/>
              <a:alphaOff val="0"/>
            </a:schemeClr>
          </a:fillRef>
          <a:effectRef idx="0">
            <a:schemeClr val="accent1">
              <a:tint val="50000"/>
              <a:hueOff val="-2617903"/>
              <a:satOff val="-141"/>
              <a:lumOff val="2273"/>
              <a:alphaOff val="0"/>
            </a:schemeClr>
          </a:effectRef>
          <a:fontRef idx="minor">
            <a:schemeClr val="lt1">
              <a:hueOff val="0"/>
              <a:satOff val="0"/>
              <a:lumOff val="0"/>
              <a:alphaOff val="0"/>
            </a:schemeClr>
          </a:fontRef>
        </p:style>
      </p:sp>
      <p:sp>
        <p:nvSpPr>
          <p:cNvPr id="8" name="矩形 7"/>
          <p:cNvSpPr/>
          <p:nvPr/>
        </p:nvSpPr>
        <p:spPr>
          <a:xfrm>
            <a:off x="3168064" y="728792"/>
            <a:ext cx="1980000" cy="828000"/>
          </a:xfrm>
          <a:prstGeom prst="rect">
            <a:avLst/>
          </a:prstGeom>
          <a:ln>
            <a:solidFill>
              <a:srgbClr val="FFFF00"/>
            </a:solidFill>
          </a:ln>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9" name="手繪多邊形 8"/>
          <p:cNvSpPr/>
          <p:nvPr/>
        </p:nvSpPr>
        <p:spPr>
          <a:xfrm>
            <a:off x="3153887" y="973715"/>
            <a:ext cx="1994177" cy="439061"/>
          </a:xfrm>
          <a:custGeom>
            <a:avLst/>
            <a:gdLst>
              <a:gd name="connsiteX0" fmla="*/ 0 w 1435593"/>
              <a:gd name="connsiteY0" fmla="*/ 0 h 439061"/>
              <a:gd name="connsiteX1" fmla="*/ 1435593 w 1435593"/>
              <a:gd name="connsiteY1" fmla="*/ 0 h 439061"/>
              <a:gd name="connsiteX2" fmla="*/ 1435593 w 1435593"/>
              <a:gd name="connsiteY2" fmla="*/ 439061 h 439061"/>
              <a:gd name="connsiteX3" fmla="*/ 0 w 1435593"/>
              <a:gd name="connsiteY3" fmla="*/ 439061 h 439061"/>
              <a:gd name="connsiteX4" fmla="*/ 0 w 1435593"/>
              <a:gd name="connsiteY4" fmla="*/ 0 h 43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593" h="439061">
                <a:moveTo>
                  <a:pt x="0" y="0"/>
                </a:moveTo>
                <a:lnTo>
                  <a:pt x="1435593" y="0"/>
                </a:lnTo>
                <a:lnTo>
                  <a:pt x="1435593" y="439061"/>
                </a:lnTo>
                <a:lnTo>
                  <a:pt x="0" y="439061"/>
                </a:lnTo>
                <a:lnTo>
                  <a:pt x="0" y="0"/>
                </a:lnTo>
                <a:close/>
              </a:path>
            </a:pathLst>
          </a:custGeom>
          <a:noFill/>
          <a:ln>
            <a:noFill/>
          </a:ln>
          <a:sp3d/>
        </p:spPr>
        <p:style>
          <a:lnRef idx="2">
            <a:scrgbClr r="0" g="0" b="0"/>
          </a:lnRef>
          <a:fillRef idx="1">
            <a:scrgbClr r="0" g="0" b="0"/>
          </a:fillRef>
          <a:effectRef idx="0">
            <a:schemeClr val="accent1">
              <a:tint val="50000"/>
              <a:hueOff val="-2617903"/>
              <a:satOff val="-141"/>
              <a:lumOff val="2273"/>
              <a:alphaOff val="0"/>
            </a:schemeClr>
          </a:effectRef>
          <a:fontRef idx="minor">
            <a:schemeClr val="lt1">
              <a:hueOff val="0"/>
              <a:satOff val="0"/>
              <a:lumOff val="0"/>
              <a:alphaOff val="0"/>
            </a:schemeClr>
          </a:fontRef>
        </p:style>
        <p:txBody>
          <a:bodyPr spcFirstLastPara="0" vert="horz" wrap="square" lIns="26670" tIns="8890" rIns="26670" bIns="0" numCol="1" spcCol="1270" anchor="b" anchorCtr="0">
            <a:noAutofit/>
          </a:bodyPr>
          <a:lstStyle/>
          <a:p>
            <a:pPr lvl="0" algn="ctr" defTabSz="622300">
              <a:lnSpc>
                <a:spcPct val="90000"/>
              </a:lnSpc>
              <a:spcBef>
                <a:spcPct val="0"/>
              </a:spcBef>
              <a:spcAft>
                <a:spcPct val="35000"/>
              </a:spcAft>
            </a:pPr>
            <a:r>
              <a:rPr lang="zh-TW" altLang="en-US" sz="3600" b="1" kern="1200" dirty="0" smtClean="0">
                <a:solidFill>
                  <a:schemeClr val="tx1"/>
                </a:solidFill>
                <a:latin typeface="標楷體" panose="03000509000000000000" pitchFamily="65" charset="-120"/>
                <a:ea typeface="標楷體" panose="03000509000000000000" pitchFamily="65" charset="-120"/>
              </a:rPr>
              <a:t>課程發展</a:t>
            </a:r>
            <a:endParaRPr lang="zh-TW" altLang="en-US" sz="3600" b="1" kern="1200" dirty="0">
              <a:solidFill>
                <a:schemeClr val="tx1"/>
              </a:solidFill>
              <a:latin typeface="標楷體" panose="03000509000000000000" pitchFamily="65" charset="-120"/>
              <a:ea typeface="標楷體" panose="03000509000000000000" pitchFamily="65" charset="-120"/>
            </a:endParaRPr>
          </a:p>
        </p:txBody>
      </p:sp>
      <p:sp>
        <p:nvSpPr>
          <p:cNvPr id="10" name="矩形 9"/>
          <p:cNvSpPr/>
          <p:nvPr/>
        </p:nvSpPr>
        <p:spPr>
          <a:xfrm>
            <a:off x="3059832" y="1772936"/>
            <a:ext cx="2196000" cy="1080000"/>
          </a:xfrm>
          <a:prstGeom prst="rect">
            <a:avLst/>
          </a:prstGeom>
          <a:solidFill>
            <a:srgbClr val="FFCC66"/>
          </a:solidFill>
        </p:spPr>
        <p:style>
          <a:lnRef idx="2">
            <a:schemeClr val="lt1">
              <a:hueOff val="0"/>
              <a:satOff val="0"/>
              <a:lumOff val="0"/>
              <a:alphaOff val="0"/>
            </a:schemeClr>
          </a:lnRef>
          <a:fillRef idx="1">
            <a:schemeClr val="accent1">
              <a:tint val="50000"/>
              <a:hueOff val="-5235805"/>
              <a:satOff val="-281"/>
              <a:lumOff val="4546"/>
              <a:alphaOff val="0"/>
            </a:schemeClr>
          </a:fillRef>
          <a:effectRef idx="0">
            <a:schemeClr val="accent1">
              <a:tint val="50000"/>
              <a:hueOff val="-5235805"/>
              <a:satOff val="-281"/>
              <a:lumOff val="4546"/>
              <a:alphaOff val="0"/>
            </a:schemeClr>
          </a:effectRef>
          <a:fontRef idx="minor">
            <a:schemeClr val="lt1">
              <a:hueOff val="0"/>
              <a:satOff val="0"/>
              <a:lumOff val="0"/>
              <a:alphaOff val="0"/>
            </a:schemeClr>
          </a:fontRef>
        </p:style>
      </p:sp>
      <p:sp>
        <p:nvSpPr>
          <p:cNvPr id="11" name="矩形 10"/>
          <p:cNvSpPr/>
          <p:nvPr/>
        </p:nvSpPr>
        <p:spPr>
          <a:xfrm>
            <a:off x="3167600" y="1916832"/>
            <a:ext cx="1980000" cy="828000"/>
          </a:xfrm>
          <a:prstGeom prst="rect">
            <a:avLst/>
          </a:prstGeom>
          <a:ln>
            <a:solidFill>
              <a:srgbClr val="FFFF00"/>
            </a:solidFill>
          </a:ln>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2" name="手繪多邊形 11"/>
          <p:cNvSpPr/>
          <p:nvPr/>
        </p:nvSpPr>
        <p:spPr>
          <a:xfrm>
            <a:off x="3131840" y="2125963"/>
            <a:ext cx="1934049" cy="439061"/>
          </a:xfrm>
          <a:custGeom>
            <a:avLst/>
            <a:gdLst>
              <a:gd name="connsiteX0" fmla="*/ 0 w 1790033"/>
              <a:gd name="connsiteY0" fmla="*/ 0 h 439061"/>
              <a:gd name="connsiteX1" fmla="*/ 1790033 w 1790033"/>
              <a:gd name="connsiteY1" fmla="*/ 0 h 439061"/>
              <a:gd name="connsiteX2" fmla="*/ 1790033 w 1790033"/>
              <a:gd name="connsiteY2" fmla="*/ 439061 h 439061"/>
              <a:gd name="connsiteX3" fmla="*/ 0 w 1790033"/>
              <a:gd name="connsiteY3" fmla="*/ 439061 h 439061"/>
              <a:gd name="connsiteX4" fmla="*/ 0 w 1790033"/>
              <a:gd name="connsiteY4" fmla="*/ 0 h 43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033" h="439061">
                <a:moveTo>
                  <a:pt x="0" y="0"/>
                </a:moveTo>
                <a:lnTo>
                  <a:pt x="1790033" y="0"/>
                </a:lnTo>
                <a:lnTo>
                  <a:pt x="1790033" y="439061"/>
                </a:lnTo>
                <a:lnTo>
                  <a:pt x="0" y="439061"/>
                </a:lnTo>
                <a:lnTo>
                  <a:pt x="0" y="0"/>
                </a:lnTo>
                <a:close/>
              </a:path>
            </a:pathLst>
          </a:custGeom>
          <a:noFill/>
          <a:ln>
            <a:noFill/>
          </a:ln>
          <a:sp3d/>
        </p:spPr>
        <p:style>
          <a:lnRef idx="2">
            <a:scrgbClr r="0" g="0" b="0"/>
          </a:lnRef>
          <a:fillRef idx="1">
            <a:scrgbClr r="0" g="0" b="0"/>
          </a:fillRef>
          <a:effectRef idx="0">
            <a:schemeClr val="accent1">
              <a:tint val="50000"/>
              <a:hueOff val="-5235805"/>
              <a:satOff val="-281"/>
              <a:lumOff val="4546"/>
              <a:alphaOff val="0"/>
            </a:schemeClr>
          </a:effectRef>
          <a:fontRef idx="minor">
            <a:schemeClr val="lt1">
              <a:hueOff val="0"/>
              <a:satOff val="0"/>
              <a:lumOff val="0"/>
              <a:alphaOff val="0"/>
            </a:schemeClr>
          </a:fontRef>
        </p:style>
        <p:txBody>
          <a:bodyPr spcFirstLastPara="0" vert="horz" wrap="square" lIns="26670" tIns="8890" rIns="26670" bIns="0" numCol="1" spcCol="1270" anchor="b" anchorCtr="0">
            <a:noAutofit/>
          </a:bodyPr>
          <a:lstStyle/>
          <a:p>
            <a:pPr lvl="0" algn="r" defTabSz="622300">
              <a:lnSpc>
                <a:spcPct val="90000"/>
              </a:lnSpc>
              <a:spcBef>
                <a:spcPct val="0"/>
              </a:spcBef>
              <a:spcAft>
                <a:spcPct val="35000"/>
              </a:spcAft>
            </a:pPr>
            <a:r>
              <a:rPr lang="zh-TW" altLang="en-US" sz="3600" b="1" kern="1200" dirty="0" smtClean="0">
                <a:solidFill>
                  <a:schemeClr val="tx1"/>
                </a:solidFill>
                <a:latin typeface="標楷體" panose="03000509000000000000" pitchFamily="65" charset="-120"/>
                <a:ea typeface="標楷體" panose="03000509000000000000" pitchFamily="65" charset="-120"/>
              </a:rPr>
              <a:t>教材編選</a:t>
            </a:r>
            <a:endParaRPr lang="zh-TW" altLang="en-US" sz="3600" b="1" kern="1200" dirty="0">
              <a:solidFill>
                <a:schemeClr val="tx1"/>
              </a:solidFill>
              <a:latin typeface="標楷體" panose="03000509000000000000" pitchFamily="65" charset="-120"/>
              <a:ea typeface="標楷體" panose="03000509000000000000" pitchFamily="65" charset="-120"/>
            </a:endParaRPr>
          </a:p>
        </p:txBody>
      </p:sp>
      <p:sp>
        <p:nvSpPr>
          <p:cNvPr id="13" name="矩形 12"/>
          <p:cNvSpPr/>
          <p:nvPr/>
        </p:nvSpPr>
        <p:spPr>
          <a:xfrm>
            <a:off x="3024080" y="5229320"/>
            <a:ext cx="2268000" cy="1080000"/>
          </a:xfrm>
          <a:prstGeom prst="rect">
            <a:avLst/>
          </a:prstGeom>
          <a:solidFill>
            <a:schemeClr val="accent4">
              <a:lumMod val="60000"/>
              <a:lumOff val="40000"/>
            </a:schemeClr>
          </a:solidFill>
        </p:spPr>
        <p:style>
          <a:lnRef idx="2">
            <a:schemeClr val="lt1">
              <a:hueOff val="0"/>
              <a:satOff val="0"/>
              <a:lumOff val="0"/>
              <a:alphaOff val="0"/>
            </a:schemeClr>
          </a:lnRef>
          <a:fillRef idx="1">
            <a:schemeClr val="accent1">
              <a:tint val="50000"/>
              <a:hueOff val="-7853708"/>
              <a:satOff val="-422"/>
              <a:lumOff val="6818"/>
              <a:alphaOff val="0"/>
            </a:schemeClr>
          </a:fillRef>
          <a:effectRef idx="0">
            <a:schemeClr val="accent1">
              <a:tint val="50000"/>
              <a:hueOff val="-7853708"/>
              <a:satOff val="-422"/>
              <a:lumOff val="6818"/>
              <a:alphaOff val="0"/>
            </a:schemeClr>
          </a:effectRef>
          <a:fontRef idx="minor">
            <a:schemeClr val="lt1">
              <a:hueOff val="0"/>
              <a:satOff val="0"/>
              <a:lumOff val="0"/>
              <a:alphaOff val="0"/>
            </a:schemeClr>
          </a:fontRef>
        </p:style>
      </p:sp>
      <p:sp>
        <p:nvSpPr>
          <p:cNvPr id="14" name="矩形 13"/>
          <p:cNvSpPr/>
          <p:nvPr/>
        </p:nvSpPr>
        <p:spPr>
          <a:xfrm>
            <a:off x="3168072" y="5359467"/>
            <a:ext cx="1980000" cy="793283"/>
          </a:xfrm>
          <a:prstGeom prst="rect">
            <a:avLst/>
          </a:prstGeom>
          <a:ln>
            <a:solidFill>
              <a:srgbClr val="FFFF00"/>
            </a:solidFill>
          </a:ln>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5" name="手繪多邊形 14"/>
          <p:cNvSpPr/>
          <p:nvPr/>
        </p:nvSpPr>
        <p:spPr>
          <a:xfrm>
            <a:off x="3024080" y="5589360"/>
            <a:ext cx="2088231" cy="439061"/>
          </a:xfrm>
          <a:custGeom>
            <a:avLst/>
            <a:gdLst>
              <a:gd name="connsiteX0" fmla="*/ 0 w 776498"/>
              <a:gd name="connsiteY0" fmla="*/ 0 h 439061"/>
              <a:gd name="connsiteX1" fmla="*/ 776498 w 776498"/>
              <a:gd name="connsiteY1" fmla="*/ 0 h 439061"/>
              <a:gd name="connsiteX2" fmla="*/ 776498 w 776498"/>
              <a:gd name="connsiteY2" fmla="*/ 439061 h 439061"/>
              <a:gd name="connsiteX3" fmla="*/ 0 w 776498"/>
              <a:gd name="connsiteY3" fmla="*/ 439061 h 439061"/>
              <a:gd name="connsiteX4" fmla="*/ 0 w 776498"/>
              <a:gd name="connsiteY4" fmla="*/ 0 h 43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498" h="439061">
                <a:moveTo>
                  <a:pt x="0" y="0"/>
                </a:moveTo>
                <a:lnTo>
                  <a:pt x="776498" y="0"/>
                </a:lnTo>
                <a:lnTo>
                  <a:pt x="776498" y="439061"/>
                </a:lnTo>
                <a:lnTo>
                  <a:pt x="0" y="439061"/>
                </a:lnTo>
                <a:lnTo>
                  <a:pt x="0" y="0"/>
                </a:lnTo>
                <a:close/>
              </a:path>
            </a:pathLst>
          </a:custGeom>
          <a:noFill/>
          <a:ln>
            <a:noFill/>
          </a:ln>
          <a:sp3d/>
        </p:spPr>
        <p:style>
          <a:lnRef idx="2">
            <a:scrgbClr r="0" g="0" b="0"/>
          </a:lnRef>
          <a:fillRef idx="1">
            <a:scrgbClr r="0" g="0" b="0"/>
          </a:fillRef>
          <a:effectRef idx="0">
            <a:schemeClr val="accent1">
              <a:tint val="50000"/>
              <a:hueOff val="-7853708"/>
              <a:satOff val="-422"/>
              <a:lumOff val="6818"/>
              <a:alphaOff val="0"/>
            </a:schemeClr>
          </a:effectRef>
          <a:fontRef idx="minor">
            <a:schemeClr val="lt1">
              <a:hueOff val="0"/>
              <a:satOff val="0"/>
              <a:lumOff val="0"/>
              <a:alphaOff val="0"/>
            </a:schemeClr>
          </a:fontRef>
        </p:style>
        <p:txBody>
          <a:bodyPr spcFirstLastPara="0" vert="horz" wrap="square" lIns="26670" tIns="8890" rIns="26670" bIns="0" numCol="1" spcCol="1270" anchor="b" anchorCtr="0">
            <a:noAutofit/>
          </a:bodyPr>
          <a:lstStyle/>
          <a:p>
            <a:pPr lvl="0" algn="r" defTabSz="622300">
              <a:lnSpc>
                <a:spcPct val="90000"/>
              </a:lnSpc>
              <a:spcBef>
                <a:spcPct val="0"/>
              </a:spcBef>
              <a:spcAft>
                <a:spcPct val="35000"/>
              </a:spcAft>
            </a:pPr>
            <a:r>
              <a:rPr lang="zh-TW" altLang="en-US" sz="3600" b="1" kern="1200" dirty="0" smtClean="0">
                <a:solidFill>
                  <a:schemeClr val="tx1"/>
                </a:solidFill>
                <a:latin typeface="標楷體" panose="03000509000000000000" pitchFamily="65" charset="-120"/>
                <a:ea typeface="標楷體" panose="03000509000000000000" pitchFamily="65" charset="-120"/>
              </a:rPr>
              <a:t>學習評量</a:t>
            </a:r>
            <a:endParaRPr lang="zh-TW" altLang="en-US" sz="3600" b="1" kern="1200" dirty="0">
              <a:solidFill>
                <a:schemeClr val="tx1"/>
              </a:solidFill>
              <a:latin typeface="標楷體" panose="03000509000000000000" pitchFamily="65" charset="-120"/>
              <a:ea typeface="標楷體" panose="03000509000000000000" pitchFamily="65" charset="-120"/>
            </a:endParaRPr>
          </a:p>
        </p:txBody>
      </p:sp>
      <p:sp>
        <p:nvSpPr>
          <p:cNvPr id="16" name="矩形 15"/>
          <p:cNvSpPr/>
          <p:nvPr/>
        </p:nvSpPr>
        <p:spPr>
          <a:xfrm>
            <a:off x="3059832" y="2889064"/>
            <a:ext cx="2196000" cy="1116000"/>
          </a:xfrm>
          <a:prstGeom prst="rect">
            <a:avLst/>
          </a:prstGeom>
          <a:solidFill>
            <a:srgbClr val="66FF99"/>
          </a:solidFill>
        </p:spPr>
        <p:style>
          <a:lnRef idx="2">
            <a:schemeClr val="lt1">
              <a:hueOff val="0"/>
              <a:satOff val="0"/>
              <a:lumOff val="0"/>
              <a:alphaOff val="0"/>
            </a:schemeClr>
          </a:lnRef>
          <a:fillRef idx="1">
            <a:schemeClr val="accent1">
              <a:tint val="50000"/>
              <a:hueOff val="-10471610"/>
              <a:satOff val="-562"/>
              <a:lumOff val="9091"/>
              <a:alphaOff val="0"/>
            </a:schemeClr>
          </a:fillRef>
          <a:effectRef idx="0">
            <a:schemeClr val="accent1">
              <a:tint val="50000"/>
              <a:hueOff val="-10471610"/>
              <a:satOff val="-562"/>
              <a:lumOff val="9091"/>
              <a:alphaOff val="0"/>
            </a:schemeClr>
          </a:effectRef>
          <a:fontRef idx="minor">
            <a:schemeClr val="lt1">
              <a:hueOff val="0"/>
              <a:satOff val="0"/>
              <a:lumOff val="0"/>
              <a:alphaOff val="0"/>
            </a:schemeClr>
          </a:fontRef>
        </p:style>
      </p:sp>
      <p:sp>
        <p:nvSpPr>
          <p:cNvPr id="17" name="矩形 16"/>
          <p:cNvSpPr/>
          <p:nvPr/>
        </p:nvSpPr>
        <p:spPr>
          <a:xfrm>
            <a:off x="3158659" y="2991863"/>
            <a:ext cx="1980000" cy="900000"/>
          </a:xfrm>
          <a:prstGeom prst="rect">
            <a:avLst/>
          </a:prstGeom>
          <a:ln>
            <a:solidFill>
              <a:srgbClr val="FFFF00"/>
            </a:solidFill>
          </a:ln>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8" name="手繪多邊形 17"/>
          <p:cNvSpPr/>
          <p:nvPr/>
        </p:nvSpPr>
        <p:spPr>
          <a:xfrm>
            <a:off x="3086651" y="3277931"/>
            <a:ext cx="2149210" cy="439061"/>
          </a:xfrm>
          <a:custGeom>
            <a:avLst/>
            <a:gdLst>
              <a:gd name="connsiteX0" fmla="*/ 0 w 1519558"/>
              <a:gd name="connsiteY0" fmla="*/ 0 h 439061"/>
              <a:gd name="connsiteX1" fmla="*/ 1519558 w 1519558"/>
              <a:gd name="connsiteY1" fmla="*/ 0 h 439061"/>
              <a:gd name="connsiteX2" fmla="*/ 1519558 w 1519558"/>
              <a:gd name="connsiteY2" fmla="*/ 439061 h 439061"/>
              <a:gd name="connsiteX3" fmla="*/ 0 w 1519558"/>
              <a:gd name="connsiteY3" fmla="*/ 439061 h 439061"/>
              <a:gd name="connsiteX4" fmla="*/ 0 w 1519558"/>
              <a:gd name="connsiteY4" fmla="*/ 0 h 43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558" h="439061">
                <a:moveTo>
                  <a:pt x="0" y="0"/>
                </a:moveTo>
                <a:lnTo>
                  <a:pt x="1519558" y="0"/>
                </a:lnTo>
                <a:lnTo>
                  <a:pt x="1519558" y="439061"/>
                </a:lnTo>
                <a:lnTo>
                  <a:pt x="0" y="439061"/>
                </a:lnTo>
                <a:lnTo>
                  <a:pt x="0" y="0"/>
                </a:lnTo>
                <a:close/>
              </a:path>
            </a:pathLst>
          </a:custGeom>
          <a:noFill/>
          <a:ln>
            <a:noFill/>
          </a:ln>
          <a:sp3d/>
        </p:spPr>
        <p:style>
          <a:lnRef idx="2">
            <a:scrgbClr r="0" g="0" b="0"/>
          </a:lnRef>
          <a:fillRef idx="1">
            <a:scrgbClr r="0" g="0" b="0"/>
          </a:fillRef>
          <a:effectRef idx="0">
            <a:schemeClr val="accent1">
              <a:tint val="50000"/>
              <a:hueOff val="-10471610"/>
              <a:satOff val="-562"/>
              <a:lumOff val="9091"/>
              <a:alphaOff val="0"/>
            </a:schemeClr>
          </a:effectRef>
          <a:fontRef idx="minor">
            <a:schemeClr val="lt1">
              <a:hueOff val="0"/>
              <a:satOff val="0"/>
              <a:lumOff val="0"/>
              <a:alphaOff val="0"/>
            </a:schemeClr>
          </a:fontRef>
        </p:style>
        <p:txBody>
          <a:bodyPr spcFirstLastPara="0" vert="horz" wrap="square" lIns="26670" tIns="8890" rIns="26670" bIns="0" numCol="1" spcCol="1270" anchor="b" anchorCtr="0">
            <a:noAutofit/>
          </a:bodyPr>
          <a:lstStyle/>
          <a:p>
            <a:pPr lvl="0" algn="ctr" defTabSz="622300">
              <a:lnSpc>
                <a:spcPct val="90000"/>
              </a:lnSpc>
              <a:spcBef>
                <a:spcPct val="0"/>
              </a:spcBef>
              <a:spcAft>
                <a:spcPct val="35000"/>
              </a:spcAft>
            </a:pPr>
            <a:r>
              <a:rPr lang="zh-TW" altLang="en-US" sz="3600" b="1" kern="1200" dirty="0" smtClean="0">
                <a:solidFill>
                  <a:schemeClr val="tx1"/>
                </a:solidFill>
                <a:latin typeface="標楷體" panose="03000509000000000000" pitchFamily="65" charset="-120"/>
                <a:ea typeface="標楷體" panose="03000509000000000000" pitchFamily="65" charset="-120"/>
              </a:rPr>
              <a:t>教學實施</a:t>
            </a:r>
            <a:endParaRPr lang="zh-TW" altLang="en-US" sz="3600" b="1" kern="1200" dirty="0">
              <a:solidFill>
                <a:schemeClr val="tx1"/>
              </a:solidFill>
              <a:latin typeface="標楷體" panose="03000509000000000000" pitchFamily="65" charset="-120"/>
              <a:ea typeface="標楷體" panose="03000509000000000000" pitchFamily="65" charset="-120"/>
            </a:endParaRPr>
          </a:p>
        </p:txBody>
      </p:sp>
      <p:sp>
        <p:nvSpPr>
          <p:cNvPr id="19" name="矩形 18"/>
          <p:cNvSpPr/>
          <p:nvPr/>
        </p:nvSpPr>
        <p:spPr>
          <a:xfrm>
            <a:off x="3024072" y="4077192"/>
            <a:ext cx="2232000" cy="1080000"/>
          </a:xfrm>
          <a:prstGeom prst="rect">
            <a:avLst/>
          </a:prstGeom>
          <a:solidFill>
            <a:srgbClr val="99CCFF"/>
          </a:solidFill>
        </p:spPr>
        <p:style>
          <a:lnRef idx="2">
            <a:schemeClr val="lt1">
              <a:hueOff val="0"/>
              <a:satOff val="0"/>
              <a:lumOff val="0"/>
              <a:alphaOff val="0"/>
            </a:schemeClr>
          </a:lnRef>
          <a:fillRef idx="1">
            <a:schemeClr val="accent1">
              <a:tint val="50000"/>
              <a:hueOff val="-13089513"/>
              <a:satOff val="-703"/>
              <a:lumOff val="11364"/>
              <a:alphaOff val="0"/>
            </a:schemeClr>
          </a:fillRef>
          <a:effectRef idx="0">
            <a:schemeClr val="accent1">
              <a:tint val="50000"/>
              <a:hueOff val="-13089513"/>
              <a:satOff val="-703"/>
              <a:lumOff val="11364"/>
              <a:alphaOff val="0"/>
            </a:schemeClr>
          </a:effectRef>
          <a:fontRef idx="minor">
            <a:schemeClr val="lt1">
              <a:hueOff val="0"/>
              <a:satOff val="0"/>
              <a:lumOff val="0"/>
              <a:alphaOff val="0"/>
            </a:schemeClr>
          </a:fontRef>
        </p:style>
      </p:sp>
      <p:sp>
        <p:nvSpPr>
          <p:cNvPr id="20" name="矩形 19"/>
          <p:cNvSpPr/>
          <p:nvPr/>
        </p:nvSpPr>
        <p:spPr>
          <a:xfrm>
            <a:off x="3168064" y="4219893"/>
            <a:ext cx="1980000" cy="793283"/>
          </a:xfrm>
          <a:prstGeom prst="rect">
            <a:avLst/>
          </a:prstGeom>
          <a:ln>
            <a:solidFill>
              <a:srgbClr val="FFFF00"/>
            </a:solidFill>
          </a:ln>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1" name="手繪多邊形 20"/>
          <p:cNvSpPr/>
          <p:nvPr/>
        </p:nvSpPr>
        <p:spPr>
          <a:xfrm>
            <a:off x="3131840" y="4437770"/>
            <a:ext cx="2016224" cy="439061"/>
          </a:xfrm>
          <a:custGeom>
            <a:avLst/>
            <a:gdLst>
              <a:gd name="connsiteX0" fmla="*/ 0 w 1553739"/>
              <a:gd name="connsiteY0" fmla="*/ 0 h 439061"/>
              <a:gd name="connsiteX1" fmla="*/ 1553739 w 1553739"/>
              <a:gd name="connsiteY1" fmla="*/ 0 h 439061"/>
              <a:gd name="connsiteX2" fmla="*/ 1553739 w 1553739"/>
              <a:gd name="connsiteY2" fmla="*/ 439061 h 439061"/>
              <a:gd name="connsiteX3" fmla="*/ 0 w 1553739"/>
              <a:gd name="connsiteY3" fmla="*/ 439061 h 439061"/>
              <a:gd name="connsiteX4" fmla="*/ 0 w 1553739"/>
              <a:gd name="connsiteY4" fmla="*/ 0 h 43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739" h="439061">
                <a:moveTo>
                  <a:pt x="0" y="0"/>
                </a:moveTo>
                <a:lnTo>
                  <a:pt x="1553739" y="0"/>
                </a:lnTo>
                <a:lnTo>
                  <a:pt x="1553739" y="439061"/>
                </a:lnTo>
                <a:lnTo>
                  <a:pt x="0" y="439061"/>
                </a:lnTo>
                <a:lnTo>
                  <a:pt x="0" y="0"/>
                </a:lnTo>
                <a:close/>
              </a:path>
            </a:pathLst>
          </a:custGeom>
          <a:noFill/>
          <a:ln>
            <a:noFill/>
          </a:ln>
          <a:sp3d/>
        </p:spPr>
        <p:style>
          <a:lnRef idx="2">
            <a:scrgbClr r="0" g="0" b="0"/>
          </a:lnRef>
          <a:fillRef idx="1">
            <a:scrgbClr r="0" g="0" b="0"/>
          </a:fillRef>
          <a:effectRef idx="0">
            <a:schemeClr val="accent1">
              <a:tint val="50000"/>
              <a:hueOff val="-13089513"/>
              <a:satOff val="-703"/>
              <a:lumOff val="11364"/>
              <a:alphaOff val="0"/>
            </a:schemeClr>
          </a:effectRef>
          <a:fontRef idx="minor">
            <a:schemeClr val="lt1">
              <a:hueOff val="0"/>
              <a:satOff val="0"/>
              <a:lumOff val="0"/>
              <a:alphaOff val="0"/>
            </a:schemeClr>
          </a:fontRef>
        </p:style>
        <p:txBody>
          <a:bodyPr spcFirstLastPara="0" vert="horz" wrap="square" lIns="26670" tIns="8890" rIns="26670" bIns="0" numCol="1" spcCol="1270" anchor="b" anchorCtr="0">
            <a:noAutofit/>
          </a:bodyPr>
          <a:lstStyle/>
          <a:p>
            <a:pPr lvl="0" algn="ctr" defTabSz="622300">
              <a:lnSpc>
                <a:spcPct val="90000"/>
              </a:lnSpc>
              <a:spcBef>
                <a:spcPct val="0"/>
              </a:spcBef>
              <a:spcAft>
                <a:spcPct val="35000"/>
              </a:spcAft>
            </a:pPr>
            <a:r>
              <a:rPr lang="zh-TW" altLang="en-US" sz="3600" b="1" kern="1200" dirty="0" smtClean="0">
                <a:solidFill>
                  <a:schemeClr val="tx1"/>
                </a:solidFill>
                <a:latin typeface="標楷體" panose="03000509000000000000" pitchFamily="65" charset="-120"/>
                <a:ea typeface="標楷體" panose="03000509000000000000" pitchFamily="65" charset="-120"/>
              </a:rPr>
              <a:t>教學資源</a:t>
            </a:r>
            <a:endParaRPr lang="zh-TW" altLang="en-US" sz="3600" b="1" kern="1200" dirty="0">
              <a:solidFill>
                <a:schemeClr val="tx1"/>
              </a:solidFill>
              <a:latin typeface="標楷體" panose="03000509000000000000" pitchFamily="65" charset="-120"/>
              <a:ea typeface="標楷體" panose="03000509000000000000" pitchFamily="65" charset="-120"/>
            </a:endParaRPr>
          </a:p>
        </p:txBody>
      </p:sp>
      <p:cxnSp>
        <p:nvCxnSpPr>
          <p:cNvPr id="23"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25"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
        <p:nvSpPr>
          <p:cNvPr id="27" name="Rectangle 3"/>
          <p:cNvSpPr/>
          <p:nvPr/>
        </p:nvSpPr>
        <p:spPr>
          <a:xfrm>
            <a:off x="0" y="0"/>
            <a:ext cx="9144000" cy="533400"/>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文字方塊 31"/>
          <p:cNvSpPr txBox="1"/>
          <p:nvPr/>
        </p:nvSpPr>
        <p:spPr>
          <a:xfrm>
            <a:off x="5436096" y="1832337"/>
            <a:ext cx="3024336" cy="1092607"/>
          </a:xfrm>
          <a:prstGeom prst="rect">
            <a:avLst/>
          </a:prstGeom>
          <a:solidFill>
            <a:srgbClr val="FFD88B"/>
          </a:solidFill>
          <a:ln w="38100">
            <a:solidFill>
              <a:srgbClr val="EBE600"/>
            </a:solidFill>
          </a:ln>
        </p:spPr>
        <p:txBody>
          <a:bodyPr wrap="square" rtlCol="0">
            <a:spAutoFit/>
          </a:bodyPr>
          <a:lstStyle/>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社群共</a:t>
            </a:r>
            <a:r>
              <a:rPr lang="zh-TW" altLang="en-US" sz="2400" dirty="0" smtClean="0">
                <a:latin typeface="標楷體" panose="03000509000000000000" pitchFamily="65" charset="-120"/>
                <a:ea typeface="標楷體" panose="03000509000000000000" pitchFamily="65" charset="-120"/>
              </a:rPr>
              <a:t>備</a:t>
            </a:r>
            <a:endParaRPr lang="en-US" altLang="zh-TW" sz="2400" dirty="0" smtClean="0">
              <a:latin typeface="標楷體" panose="03000509000000000000" pitchFamily="65" charset="-120"/>
              <a:ea typeface="標楷體" panose="03000509000000000000" pitchFamily="65" charset="-120"/>
            </a:endParaRPr>
          </a:p>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結合生活經驗</a:t>
            </a:r>
            <a:r>
              <a:rPr lang="en-US" altLang="zh-TW" sz="2400" dirty="0" smtClean="0">
                <a:latin typeface="標楷體" panose="03000509000000000000" pitchFamily="65" charset="-120"/>
                <a:ea typeface="標楷體" panose="03000509000000000000" pitchFamily="65" charset="-120"/>
              </a:rPr>
              <a:t/>
            </a:r>
            <a:br>
              <a:rPr lang="en-US" altLang="zh-TW" sz="2400" dirty="0" smtClean="0">
                <a:latin typeface="標楷體" panose="03000509000000000000" pitchFamily="65" charset="-120"/>
                <a:ea typeface="標楷體" panose="03000509000000000000" pitchFamily="65" charset="-120"/>
              </a:rPr>
            </a:b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實踐、省思、創新</a:t>
            </a:r>
            <a:endParaRPr lang="en-US" altLang="zh-TW" sz="2400" dirty="0" smtClean="0">
              <a:latin typeface="標楷體" panose="03000509000000000000" pitchFamily="65" charset="-120"/>
              <a:ea typeface="標楷體" panose="03000509000000000000" pitchFamily="65" charset="-120"/>
            </a:endParaRPr>
          </a:p>
        </p:txBody>
      </p:sp>
      <p:sp>
        <p:nvSpPr>
          <p:cNvPr id="35" name="文字方塊 34"/>
          <p:cNvSpPr txBox="1"/>
          <p:nvPr/>
        </p:nvSpPr>
        <p:spPr>
          <a:xfrm>
            <a:off x="5436096" y="3056473"/>
            <a:ext cx="3024336" cy="1092607"/>
          </a:xfrm>
          <a:prstGeom prst="rect">
            <a:avLst/>
          </a:prstGeom>
          <a:solidFill>
            <a:srgbClr val="66FF99"/>
          </a:solidFill>
          <a:ln w="38100">
            <a:solidFill>
              <a:srgbClr val="EBE600"/>
            </a:solidFill>
          </a:ln>
        </p:spPr>
        <p:txBody>
          <a:bodyPr wrap="square" rtlCol="0">
            <a:spAutoFit/>
          </a:bodyPr>
          <a:lstStyle/>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學生學習中心</a:t>
            </a:r>
            <a:endParaRPr lang="en-US" altLang="zh-TW" sz="2400" dirty="0" smtClean="0">
              <a:latin typeface="標楷體" panose="03000509000000000000" pitchFamily="65" charset="-120"/>
              <a:ea typeface="標楷體" panose="03000509000000000000" pitchFamily="65" charset="-120"/>
            </a:endParaRPr>
          </a:p>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課堂</a:t>
            </a:r>
            <a:r>
              <a:rPr lang="zh-TW" altLang="en-US" sz="2400" dirty="0" smtClean="0">
                <a:latin typeface="標楷體" panose="03000509000000000000" pitchFamily="65" charset="-120"/>
                <a:ea typeface="標楷體" panose="03000509000000000000" pitchFamily="65" charset="-120"/>
              </a:rPr>
              <a:t>教學</a:t>
            </a:r>
            <a:endParaRPr lang="en-US" altLang="zh-TW" sz="2400" dirty="0" smtClean="0">
              <a:latin typeface="標楷體" panose="03000509000000000000" pitchFamily="65" charset="-120"/>
              <a:ea typeface="標楷體" panose="03000509000000000000" pitchFamily="65" charset="-120"/>
            </a:endParaRPr>
          </a:p>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潛在課程</a:t>
            </a:r>
            <a:endParaRPr lang="en-US" altLang="zh-TW" sz="2400" dirty="0" smtClean="0">
              <a:latin typeface="標楷體" panose="03000509000000000000" pitchFamily="65" charset="-120"/>
              <a:ea typeface="標楷體" panose="03000509000000000000" pitchFamily="65" charset="-120"/>
            </a:endParaRPr>
          </a:p>
        </p:txBody>
      </p:sp>
      <p:sp>
        <p:nvSpPr>
          <p:cNvPr id="36" name="文字方塊 35"/>
          <p:cNvSpPr txBox="1"/>
          <p:nvPr/>
        </p:nvSpPr>
        <p:spPr>
          <a:xfrm>
            <a:off x="5436096" y="4280609"/>
            <a:ext cx="3024336" cy="1092607"/>
          </a:xfrm>
          <a:prstGeom prst="rect">
            <a:avLst/>
          </a:prstGeom>
          <a:solidFill>
            <a:srgbClr val="99CCFF"/>
          </a:solidFill>
          <a:ln w="38100">
            <a:solidFill>
              <a:srgbClr val="EBE600"/>
            </a:solidFill>
          </a:ln>
        </p:spPr>
        <p:txBody>
          <a:bodyPr wrap="square" rtlCol="0">
            <a:spAutoFit/>
          </a:bodyPr>
          <a:lstStyle/>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教學範例、教材</a:t>
            </a:r>
            <a:endParaRPr lang="en-US" altLang="zh-TW" sz="2400" dirty="0" smtClean="0">
              <a:latin typeface="標楷體" panose="03000509000000000000" pitchFamily="65" charset="-120"/>
              <a:ea typeface="標楷體" panose="03000509000000000000" pitchFamily="65" charset="-120"/>
            </a:endParaRPr>
          </a:p>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社區、專業團體</a:t>
            </a:r>
            <a:endParaRPr lang="en-US" altLang="zh-TW" sz="2400" dirty="0" smtClean="0">
              <a:latin typeface="標楷體" panose="03000509000000000000" pitchFamily="65" charset="-120"/>
              <a:ea typeface="標楷體" panose="03000509000000000000" pitchFamily="65" charset="-120"/>
            </a:endParaRPr>
          </a:p>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教學資源分享平臺</a:t>
            </a:r>
            <a:endParaRPr lang="zh-TW" altLang="en-US" sz="2400" dirty="0">
              <a:latin typeface="標楷體" panose="03000509000000000000" pitchFamily="65" charset="-120"/>
              <a:ea typeface="標楷體" panose="03000509000000000000" pitchFamily="65" charset="-120"/>
            </a:endParaRPr>
          </a:p>
        </p:txBody>
      </p:sp>
      <p:sp>
        <p:nvSpPr>
          <p:cNvPr id="39" name="文字方塊 38"/>
          <p:cNvSpPr txBox="1"/>
          <p:nvPr/>
        </p:nvSpPr>
        <p:spPr>
          <a:xfrm>
            <a:off x="5436096" y="5517232"/>
            <a:ext cx="3024336" cy="759182"/>
          </a:xfrm>
          <a:prstGeom prst="rect">
            <a:avLst/>
          </a:prstGeom>
          <a:solidFill>
            <a:schemeClr val="accent4">
              <a:lumMod val="60000"/>
              <a:lumOff val="40000"/>
            </a:schemeClr>
          </a:solidFill>
          <a:ln w="38100">
            <a:solidFill>
              <a:srgbClr val="EBE600"/>
            </a:solidFill>
          </a:ln>
        </p:spPr>
        <p:txBody>
          <a:bodyPr wrap="square" rtlCol="0">
            <a:spAutoFit/>
          </a:bodyPr>
          <a:lstStyle/>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重視學習歷程</a:t>
            </a:r>
            <a:endParaRPr lang="en-US" altLang="zh-TW" sz="2400" dirty="0" smtClean="0">
              <a:latin typeface="標楷體" panose="03000509000000000000" pitchFamily="65" charset="-120"/>
              <a:ea typeface="標楷體" panose="03000509000000000000" pitchFamily="65" charset="-120"/>
            </a:endParaRPr>
          </a:p>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多元學習評量</a:t>
            </a:r>
            <a:endParaRPr lang="en-US" altLang="zh-TW" sz="2400" dirty="0" smtClean="0">
              <a:latin typeface="標楷體" panose="03000509000000000000" pitchFamily="65" charset="-120"/>
              <a:ea typeface="標楷體" panose="03000509000000000000" pitchFamily="65" charset="-120"/>
            </a:endParaRPr>
          </a:p>
        </p:txBody>
      </p:sp>
      <p:cxnSp>
        <p:nvCxnSpPr>
          <p:cNvPr id="3" name="直線接點 2"/>
          <p:cNvCxnSpPr/>
          <p:nvPr/>
        </p:nvCxnSpPr>
        <p:spPr>
          <a:xfrm flipH="1">
            <a:off x="5147456" y="1160688"/>
            <a:ext cx="28864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H="1">
            <a:off x="5147456" y="2360960"/>
            <a:ext cx="28864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5146848" y="3503870"/>
            <a:ext cx="28864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flipH="1">
            <a:off x="5147456" y="5733256"/>
            <a:ext cx="28864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flipH="1">
            <a:off x="5147456" y="4581128"/>
            <a:ext cx="28864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5436096" y="608201"/>
            <a:ext cx="3024336" cy="1092607"/>
          </a:xfrm>
          <a:prstGeom prst="rect">
            <a:avLst/>
          </a:prstGeom>
          <a:solidFill>
            <a:srgbClr val="FFC1C1"/>
          </a:solidFill>
          <a:ln w="38100">
            <a:solidFill>
              <a:srgbClr val="EBE600"/>
            </a:solidFill>
          </a:ln>
        </p:spPr>
        <p:txBody>
          <a:bodyPr wrap="square" rtlCol="0">
            <a:spAutoFit/>
          </a:bodyPr>
          <a:lstStyle/>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課程目標</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內涵</a:t>
            </a:r>
            <a:endParaRPr lang="en-US" altLang="zh-TW" sz="2400" dirty="0" smtClean="0">
              <a:latin typeface="標楷體" panose="03000509000000000000" pitchFamily="65" charset="-120"/>
              <a:ea typeface="標楷體" panose="03000509000000000000" pitchFamily="65" charset="-120"/>
            </a:endParaRPr>
          </a:p>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融入相關學習領域</a:t>
            </a:r>
            <a:endParaRPr lang="en-US" altLang="zh-TW" sz="2400" dirty="0" smtClean="0">
              <a:latin typeface="標楷體" panose="03000509000000000000" pitchFamily="65" charset="-120"/>
              <a:ea typeface="標楷體" panose="03000509000000000000" pitchFamily="65" charset="-120"/>
            </a:endParaRPr>
          </a:p>
          <a:p>
            <a:pPr>
              <a:lnSpc>
                <a:spcPts val="26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應用</a:t>
            </a:r>
            <a:r>
              <a:rPr lang="zh-TW" altLang="en-US" sz="2400" dirty="0">
                <a:latin typeface="標楷體" panose="03000509000000000000" pitchFamily="65" charset="-120"/>
                <a:ea typeface="標楷體" panose="03000509000000000000" pitchFamily="65" charset="-120"/>
              </a:rPr>
              <a:t>彈性課程</a:t>
            </a:r>
          </a:p>
        </p:txBody>
      </p:sp>
    </p:spTree>
    <p:extLst>
      <p:ext uri="{BB962C8B-B14F-4D97-AF65-F5344CB8AC3E}">
        <p14:creationId xmlns:p14="http://schemas.microsoft.com/office/powerpoint/2010/main" val="2891632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349148" y="692696"/>
            <a:ext cx="3790804" cy="923330"/>
          </a:xfrm>
          <a:prstGeom prst="rect">
            <a:avLst/>
          </a:prstGeom>
        </p:spPr>
        <p:txBody>
          <a:bodyPr wrap="square">
            <a:spAutoFit/>
          </a:bodyPr>
          <a:lstStyle/>
          <a:p>
            <a:pPr marL="347472" indent="-347472" algn="l" defTabSz="914400">
              <a:spcBef>
                <a:spcPts val="0"/>
              </a:spcBef>
              <a:spcAft>
                <a:spcPts val="0"/>
              </a:spcAft>
              <a:buNone/>
            </a:pPr>
            <a:r>
              <a:rPr lang="zh-TW" altLang="en-US" sz="5400" b="1" dirty="0">
                <a:solidFill>
                  <a:srgbClr val="C00000"/>
                </a:solidFill>
                <a:latin typeface="微軟正黑體" pitchFamily="34" charset="-120"/>
                <a:ea typeface="微軟正黑體" pitchFamily="34" charset="-120"/>
                <a:cs typeface="Segoe UI" pitchFamily="34" charset="0"/>
              </a:rPr>
              <a:t>教學示例</a:t>
            </a:r>
            <a:endParaRPr lang="zh-TW" altLang="en-US" sz="5400" b="0" i="0" dirty="0">
              <a:solidFill>
                <a:srgbClr val="C00000"/>
              </a:solidFill>
              <a:latin typeface="微軟正黑體" pitchFamily="34" charset="-120"/>
              <a:ea typeface="微軟正黑體" pitchFamily="34" charset="-120"/>
              <a:cs typeface="Segoe UI" pitchFamily="34" charset="0"/>
            </a:endParaRPr>
          </a:p>
        </p:txBody>
      </p:sp>
      <p:cxnSp>
        <p:nvCxnSpPr>
          <p:cNvPr id="34" name="Straight Connector 33"/>
          <p:cNvCxnSpPr/>
          <p:nvPr/>
        </p:nvCxnSpPr>
        <p:spPr>
          <a:xfrm>
            <a:off x="0" y="1772816"/>
            <a:ext cx="9144000" cy="0"/>
          </a:xfrm>
          <a:prstGeom prst="line">
            <a:avLst/>
          </a:prstGeom>
          <a:ln w="57150">
            <a:solidFill>
              <a:srgbClr val="CAE818"/>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931029726"/>
              </p:ext>
            </p:extLst>
          </p:nvPr>
        </p:nvGraphicFramePr>
        <p:xfrm>
          <a:off x="467544" y="1916832"/>
          <a:ext cx="8208912" cy="4313513"/>
        </p:xfrm>
        <a:graphic>
          <a:graphicData uri="http://schemas.openxmlformats.org/drawingml/2006/table">
            <a:tbl>
              <a:tblPr firstRow="1" bandRow="1">
                <a:tableStyleId>{5940675A-B579-460E-94D1-54222C63F5DA}</a:tableStyleId>
              </a:tblPr>
              <a:tblGrid>
                <a:gridCol w="1944216"/>
                <a:gridCol w="3600400"/>
                <a:gridCol w="1728192"/>
                <a:gridCol w="936104"/>
              </a:tblGrid>
              <a:tr h="869711">
                <a:tc>
                  <a:txBody>
                    <a:bodyPr/>
                    <a:lstStyle/>
                    <a:p>
                      <a:r>
                        <a:rPr lang="zh-TW" altLang="en-US" sz="2800" dirty="0" smtClean="0">
                          <a:latin typeface="微軟正黑體" pitchFamily="34" charset="-120"/>
                          <a:ea typeface="微軟正黑體" pitchFamily="34" charset="-120"/>
                        </a:rPr>
                        <a:t>學習主題</a:t>
                      </a:r>
                      <a:endParaRPr lang="zh-TW" altLang="en-US" sz="2800" dirty="0">
                        <a:latin typeface="微軟正黑體" pitchFamily="34" charset="-120"/>
                        <a:ea typeface="微軟正黑體" pitchFamily="34" charset="-120"/>
                      </a:endParaRPr>
                    </a:p>
                  </a:txBody>
                  <a:tcPr anchor="ctr">
                    <a:solidFill>
                      <a:srgbClr val="FFD88B"/>
                    </a:solidFill>
                  </a:tcPr>
                </a:tc>
                <a:tc gridSpan="3">
                  <a:txBody>
                    <a:bodyPr/>
                    <a:lstStyle/>
                    <a:p>
                      <a:r>
                        <a:rPr lang="zh-TW" altLang="en-US" sz="2800" dirty="0" smtClean="0">
                          <a:latin typeface="微軟正黑體" pitchFamily="34" charset="-120"/>
                          <a:ea typeface="微軟正黑體" pitchFamily="34" charset="-120"/>
                        </a:rPr>
                        <a:t>萬中食農教育</a:t>
                      </a:r>
                      <a:endParaRPr lang="zh-TW" altLang="en-US" sz="2800" dirty="0">
                        <a:latin typeface="微軟正黑體" pitchFamily="34" charset="-120"/>
                        <a:ea typeface="微軟正黑體" pitchFamily="34" charset="-120"/>
                      </a:endParaRPr>
                    </a:p>
                  </a:txBody>
                  <a:tcPr anchor="ctr">
                    <a:solidFill>
                      <a:srgbClr val="FFD88B"/>
                    </a:solidFill>
                  </a:tcPr>
                </a:tc>
                <a:tc hMerge="1">
                  <a:txBody>
                    <a:bodyPr/>
                    <a:lstStyle/>
                    <a:p>
                      <a:endParaRPr lang="zh-TW" altLang="en-US"/>
                    </a:p>
                  </a:txBody>
                  <a:tcPr/>
                </a:tc>
                <a:tc hMerge="1">
                  <a:txBody>
                    <a:bodyPr/>
                    <a:lstStyle/>
                    <a:p>
                      <a:endParaRPr lang="zh-TW" altLang="en-US"/>
                    </a:p>
                  </a:txBody>
                  <a:tcPr/>
                </a:tc>
              </a:tr>
              <a:tr h="1074505">
                <a:tc>
                  <a:txBody>
                    <a:bodyPr/>
                    <a:lstStyle/>
                    <a:p>
                      <a:r>
                        <a:rPr lang="zh-TW" altLang="en-US" sz="2800" dirty="0" smtClean="0">
                          <a:latin typeface="微軟正黑體" pitchFamily="34" charset="-120"/>
                          <a:ea typeface="微軟正黑體" pitchFamily="34" charset="-120"/>
                        </a:rPr>
                        <a:t>實質內涵</a:t>
                      </a:r>
                      <a:endParaRPr lang="zh-TW" altLang="en-US" sz="2800" dirty="0">
                        <a:latin typeface="微軟正黑體" pitchFamily="34" charset="-120"/>
                        <a:ea typeface="微軟正黑體" pitchFamily="34" charset="-120"/>
                      </a:endParaRPr>
                    </a:p>
                  </a:txBody>
                  <a:tcPr anchor="ctr">
                    <a:solidFill>
                      <a:schemeClr val="bg1"/>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800" kern="1200" dirty="0" smtClean="0">
                          <a:solidFill>
                            <a:schemeClr val="tx1"/>
                          </a:solidFill>
                          <a:latin typeface="微軟正黑體" pitchFamily="34" charset="-120"/>
                          <a:ea typeface="微軟正黑體" pitchFamily="34" charset="-120"/>
                          <a:cs typeface="+mn-cs"/>
                        </a:rPr>
                        <a:t>J6</a:t>
                      </a:r>
                      <a:r>
                        <a:rPr lang="zh-TW" altLang="en-US" sz="2800" kern="1200" dirty="0" smtClean="0">
                          <a:solidFill>
                            <a:schemeClr val="tx1"/>
                          </a:solidFill>
                          <a:latin typeface="微軟正黑體" pitchFamily="34" charset="-120"/>
                          <a:ea typeface="微軟正黑體" pitchFamily="34" charset="-120"/>
                          <a:cs typeface="+mn-cs"/>
                        </a:rPr>
                        <a:t> </a:t>
                      </a:r>
                      <a:r>
                        <a:rPr lang="zh-TW" altLang="zh-TW" sz="2800" kern="1200" dirty="0" smtClean="0">
                          <a:solidFill>
                            <a:schemeClr val="tx1"/>
                          </a:solidFill>
                          <a:latin typeface="微軟正黑體" pitchFamily="34" charset="-120"/>
                          <a:ea typeface="微軟正黑體" pitchFamily="34" charset="-120"/>
                          <a:cs typeface="+mn-cs"/>
                        </a:rPr>
                        <a:t>利用實作與體驗的經驗，增進生活美感</a:t>
                      </a:r>
                      <a:endParaRPr lang="zh-TW" altLang="en-US" sz="2800" kern="1200" dirty="0" smtClean="0">
                        <a:solidFill>
                          <a:schemeClr val="tx1"/>
                        </a:solidFill>
                        <a:latin typeface="微軟正黑體" pitchFamily="34" charset="-120"/>
                        <a:ea typeface="微軟正黑體" pitchFamily="34" charset="-120"/>
                        <a:cs typeface="+mn-cs"/>
                      </a:endParaRPr>
                    </a:p>
                  </a:txBody>
                  <a:tcPr anchor="ctr">
                    <a:solidFill>
                      <a:schemeClr val="bg1"/>
                    </a:solidFill>
                  </a:tcPr>
                </a:tc>
                <a:tc hMerge="1">
                  <a:txBody>
                    <a:bodyPr/>
                    <a:lstStyle/>
                    <a:p>
                      <a:endParaRPr lang="zh-TW" altLang="en-US"/>
                    </a:p>
                  </a:txBody>
                  <a:tcPr/>
                </a:tc>
                <a:tc hMerge="1">
                  <a:txBody>
                    <a:bodyPr/>
                    <a:lstStyle/>
                    <a:p>
                      <a:endParaRPr lang="zh-TW" altLang="en-US"/>
                    </a:p>
                  </a:txBody>
                  <a:tcPr/>
                </a:tc>
              </a:tr>
              <a:tr h="896426">
                <a:tc>
                  <a:txBody>
                    <a:bodyPr/>
                    <a:lstStyle/>
                    <a:p>
                      <a:r>
                        <a:rPr lang="zh-TW" altLang="en-US" sz="2800" dirty="0" smtClean="0">
                          <a:latin typeface="微軟正黑體" pitchFamily="34" charset="-120"/>
                          <a:ea typeface="微軟正黑體" pitchFamily="34" charset="-120"/>
                        </a:rPr>
                        <a:t>單元名稱</a:t>
                      </a:r>
                      <a:endParaRPr lang="zh-TW" altLang="en-US" sz="2800" dirty="0">
                        <a:latin typeface="微軟正黑體" pitchFamily="34" charset="-120"/>
                        <a:ea typeface="微軟正黑體" pitchFamily="34" charset="-120"/>
                      </a:endParaRPr>
                    </a:p>
                  </a:txBody>
                  <a:tcPr anchor="ctr"/>
                </a:tc>
                <a:tc>
                  <a:txBody>
                    <a:bodyPr/>
                    <a:lstStyle/>
                    <a:p>
                      <a:r>
                        <a:rPr lang="zh-TW" altLang="zh-TW" sz="1800" b="1" kern="1200" dirty="0" smtClean="0">
                          <a:solidFill>
                            <a:srgbClr val="FF0000"/>
                          </a:solidFill>
                          <a:effectLst/>
                          <a:latin typeface="微軟正黑體" pitchFamily="34" charset="-120"/>
                          <a:ea typeface="微軟正黑體" pitchFamily="34" charset="-120"/>
                          <a:cs typeface="+mn-cs"/>
                        </a:rPr>
                        <a:t>蔥薑韭蒜香</a:t>
                      </a:r>
                      <a:r>
                        <a:rPr lang="zh-TW" altLang="en-US" sz="1800" b="1" kern="1200" baseline="0" dirty="0" smtClean="0">
                          <a:solidFill>
                            <a:srgbClr val="FF0000"/>
                          </a:solidFill>
                          <a:effectLst/>
                          <a:latin typeface="微軟正黑體" pitchFamily="34" charset="-120"/>
                          <a:ea typeface="微軟正黑體" pitchFamily="34" charset="-120"/>
                          <a:cs typeface="+mn-cs"/>
                        </a:rPr>
                        <a:t> </a:t>
                      </a:r>
                      <a:r>
                        <a:rPr lang="zh-TW" altLang="zh-TW" sz="1800" b="1" kern="1200" dirty="0" smtClean="0">
                          <a:solidFill>
                            <a:srgbClr val="FF0000"/>
                          </a:solidFill>
                          <a:effectLst/>
                          <a:latin typeface="微軟正黑體" pitchFamily="34" charset="-120"/>
                          <a:ea typeface="微軟正黑體" pitchFamily="34" charset="-120"/>
                          <a:cs typeface="+mn-cs"/>
                        </a:rPr>
                        <a:t>田園萬種康</a:t>
                      </a:r>
                    </a:p>
                    <a:p>
                      <a:r>
                        <a:rPr lang="zh-TW" altLang="zh-TW" sz="1800" b="1" kern="1200" dirty="0" smtClean="0">
                          <a:solidFill>
                            <a:srgbClr val="FF0000"/>
                          </a:solidFill>
                          <a:effectLst/>
                          <a:latin typeface="微軟正黑體" pitchFamily="34" charset="-120"/>
                          <a:ea typeface="微軟正黑體" pitchFamily="34" charset="-120"/>
                          <a:cs typeface="+mn-cs"/>
                        </a:rPr>
                        <a:t>有機田園幸福採</a:t>
                      </a:r>
                      <a:r>
                        <a:rPr lang="zh-TW" altLang="en-US" sz="1800" b="1" kern="1200" baseline="0" dirty="0" smtClean="0">
                          <a:solidFill>
                            <a:srgbClr val="FF0000"/>
                          </a:solidFill>
                          <a:effectLst/>
                          <a:latin typeface="微軟正黑體" pitchFamily="34" charset="-120"/>
                          <a:ea typeface="微軟正黑體" pitchFamily="34" charset="-120"/>
                          <a:cs typeface="+mn-cs"/>
                        </a:rPr>
                        <a:t>  </a:t>
                      </a:r>
                      <a:r>
                        <a:rPr lang="zh-TW" altLang="zh-TW" sz="1800" b="1" kern="1200" dirty="0" smtClean="0">
                          <a:solidFill>
                            <a:srgbClr val="FF0000"/>
                          </a:solidFill>
                          <a:effectLst/>
                          <a:latin typeface="微軟正黑體" pitchFamily="34" charset="-120"/>
                          <a:ea typeface="微軟正黑體" pitchFamily="34" charset="-120"/>
                          <a:cs typeface="+mn-cs"/>
                        </a:rPr>
                        <a:t>韭菜盒子</a:t>
                      </a:r>
                      <a:r>
                        <a:rPr lang="en-US" altLang="zh-TW" sz="1800" b="1" kern="1200" dirty="0" smtClean="0">
                          <a:solidFill>
                            <a:srgbClr val="FF0000"/>
                          </a:solidFill>
                          <a:effectLst/>
                          <a:latin typeface="微軟正黑體" pitchFamily="34" charset="-120"/>
                          <a:ea typeface="微軟正黑體" pitchFamily="34" charset="-120"/>
                          <a:cs typeface="+mn-cs"/>
                        </a:rPr>
                        <a:t> D I Y </a:t>
                      </a:r>
                    </a:p>
                    <a:p>
                      <a:r>
                        <a:rPr lang="en-US" altLang="zh-TW" sz="1800" kern="1200" dirty="0" smtClean="0">
                          <a:solidFill>
                            <a:schemeClr val="tx1"/>
                          </a:solidFill>
                          <a:effectLst/>
                          <a:latin typeface="微軟正黑體" pitchFamily="34" charset="-120"/>
                          <a:ea typeface="微軟正黑體" pitchFamily="34" charset="-120"/>
                          <a:cs typeface="+mn-cs"/>
                        </a:rPr>
                        <a:t>(</a:t>
                      </a:r>
                      <a:r>
                        <a:rPr lang="zh-TW" altLang="zh-TW" sz="1800" kern="1200" dirty="0" smtClean="0">
                          <a:solidFill>
                            <a:schemeClr val="tx1"/>
                          </a:solidFill>
                          <a:effectLst/>
                          <a:latin typeface="微軟正黑體" pitchFamily="34" charset="-120"/>
                          <a:ea typeface="微軟正黑體" pitchFamily="34" charset="-120"/>
                          <a:cs typeface="+mn-cs"/>
                        </a:rPr>
                        <a:t>改編康軒版二下第</a:t>
                      </a:r>
                      <a:r>
                        <a:rPr lang="zh-TW" altLang="en-US" sz="1800" kern="1200" dirty="0" smtClean="0">
                          <a:solidFill>
                            <a:schemeClr val="tx1"/>
                          </a:solidFill>
                          <a:effectLst/>
                          <a:latin typeface="微軟正黑體" pitchFamily="34" charset="-120"/>
                          <a:ea typeface="微軟正黑體" pitchFamily="34" charset="-120"/>
                          <a:cs typeface="+mn-cs"/>
                        </a:rPr>
                        <a:t>一</a:t>
                      </a:r>
                      <a:r>
                        <a:rPr lang="zh-TW" altLang="zh-TW" sz="1800" kern="1200" dirty="0" smtClean="0">
                          <a:solidFill>
                            <a:schemeClr val="tx1"/>
                          </a:solidFill>
                          <a:effectLst/>
                          <a:latin typeface="微軟正黑體" pitchFamily="34" charset="-120"/>
                          <a:ea typeface="微軟正黑體" pitchFamily="34" charset="-120"/>
                          <a:cs typeface="+mn-cs"/>
                        </a:rPr>
                        <a:t>主題</a:t>
                      </a:r>
                      <a:r>
                        <a:rPr lang="zh-TW" altLang="en-US" sz="1800" kern="1200" dirty="0" smtClean="0">
                          <a:solidFill>
                            <a:schemeClr val="tx1"/>
                          </a:solidFill>
                          <a:effectLst/>
                          <a:latin typeface="微軟正黑體" pitchFamily="34" charset="-120"/>
                          <a:ea typeface="微軟正黑體" pitchFamily="34" charset="-120"/>
                          <a:cs typeface="+mn-cs"/>
                        </a:rPr>
                        <a:t>第</a:t>
                      </a:r>
                      <a:r>
                        <a:rPr lang="en-US" altLang="zh-TW" sz="1800" kern="1200" dirty="0" smtClean="0">
                          <a:solidFill>
                            <a:schemeClr val="tx1"/>
                          </a:solidFill>
                          <a:effectLst/>
                          <a:latin typeface="微軟正黑體" pitchFamily="34" charset="-120"/>
                          <a:ea typeface="微軟正黑體" pitchFamily="34" charset="-120"/>
                          <a:cs typeface="+mn-cs"/>
                        </a:rPr>
                        <a:t>3</a:t>
                      </a:r>
                      <a:r>
                        <a:rPr lang="zh-TW" altLang="en-US" sz="1800" kern="1200" dirty="0" smtClean="0">
                          <a:solidFill>
                            <a:schemeClr val="tx1"/>
                          </a:solidFill>
                          <a:effectLst/>
                          <a:latin typeface="微軟正黑體" pitchFamily="34" charset="-120"/>
                          <a:ea typeface="微軟正黑體" pitchFamily="34" charset="-120"/>
                          <a:cs typeface="+mn-cs"/>
                        </a:rPr>
                        <a:t>單元、</a:t>
                      </a:r>
                      <a:r>
                        <a:rPr lang="zh-TW" altLang="zh-TW" sz="1800" kern="1200" dirty="0" smtClean="0">
                          <a:solidFill>
                            <a:schemeClr val="tx1"/>
                          </a:solidFill>
                          <a:effectLst/>
                          <a:latin typeface="微軟正黑體" pitchFamily="34" charset="-120"/>
                          <a:ea typeface="微軟正黑體" pitchFamily="34" charset="-120"/>
                          <a:cs typeface="+mn-cs"/>
                        </a:rPr>
                        <a:t>第二主題</a:t>
                      </a:r>
                      <a:r>
                        <a:rPr lang="en-US" altLang="zh-TW" sz="1800" kern="1200" dirty="0" smtClean="0">
                          <a:solidFill>
                            <a:schemeClr val="tx1"/>
                          </a:solidFill>
                          <a:effectLst/>
                          <a:latin typeface="微軟正黑體" pitchFamily="34" charset="-120"/>
                          <a:ea typeface="微軟正黑體" pitchFamily="34" charset="-120"/>
                          <a:cs typeface="+mn-cs"/>
                        </a:rPr>
                        <a:t>)</a:t>
                      </a:r>
                      <a:endParaRPr lang="zh-TW" altLang="en-US" sz="2800" dirty="0">
                        <a:latin typeface="微軟正黑體" pitchFamily="34" charset="-120"/>
                        <a:ea typeface="微軟正黑體" pitchFamily="34" charset="-120"/>
                      </a:endParaRPr>
                    </a:p>
                  </a:txBody>
                  <a:tcPr anchor="ctr"/>
                </a:tc>
                <a:tc>
                  <a:txBody>
                    <a:bodyPr/>
                    <a:lstStyle/>
                    <a:p>
                      <a:pPr marL="0" algn="l" defTabSz="914400" rtl="0" eaLnBrk="1" latinLnBrk="0" hangingPunct="1"/>
                      <a:r>
                        <a:rPr lang="zh-TW" altLang="en-US" sz="2800" kern="1200" dirty="0" smtClean="0">
                          <a:solidFill>
                            <a:schemeClr val="tx1"/>
                          </a:solidFill>
                          <a:latin typeface="微軟正黑體" pitchFamily="34" charset="-120"/>
                          <a:ea typeface="微軟正黑體" pitchFamily="34" charset="-120"/>
                          <a:cs typeface="+mn-cs"/>
                        </a:rPr>
                        <a:t>教學節數</a:t>
                      </a:r>
                      <a:endParaRPr lang="zh-TW" altLang="en-US" sz="2800" kern="1200" dirty="0">
                        <a:solidFill>
                          <a:schemeClr val="tx1"/>
                        </a:solidFill>
                        <a:latin typeface="微軟正黑體" pitchFamily="34" charset="-120"/>
                        <a:ea typeface="微軟正黑體" pitchFamily="34" charset="-120"/>
                        <a:cs typeface="+mn-cs"/>
                      </a:endParaRPr>
                    </a:p>
                  </a:txBody>
                  <a:tcPr anchor="ctr"/>
                </a:tc>
                <a:tc>
                  <a:txBody>
                    <a:bodyPr/>
                    <a:lstStyle/>
                    <a:p>
                      <a:r>
                        <a:rPr lang="en-US" altLang="zh-TW" sz="2800" dirty="0" smtClean="0">
                          <a:latin typeface="微軟正黑體" pitchFamily="34" charset="-120"/>
                          <a:ea typeface="微軟正黑體" pitchFamily="34" charset="-120"/>
                        </a:rPr>
                        <a:t>4</a:t>
                      </a:r>
                      <a:r>
                        <a:rPr lang="zh-TW" altLang="en-US" sz="2800" dirty="0" smtClean="0">
                          <a:latin typeface="微軟正黑體" pitchFamily="34" charset="-120"/>
                          <a:ea typeface="微軟正黑體" pitchFamily="34" charset="-120"/>
                        </a:rPr>
                        <a:t>節</a:t>
                      </a:r>
                      <a:endParaRPr lang="zh-TW" altLang="en-US" sz="2800" dirty="0">
                        <a:latin typeface="微軟正黑體" pitchFamily="34" charset="-120"/>
                        <a:ea typeface="微軟正黑體" pitchFamily="34" charset="-120"/>
                      </a:endParaRPr>
                    </a:p>
                  </a:txBody>
                  <a:tcPr anchor="ctr"/>
                </a:tc>
              </a:tr>
              <a:tr h="1180577">
                <a:tc>
                  <a:txBody>
                    <a:bodyPr/>
                    <a:lstStyle/>
                    <a:p>
                      <a:r>
                        <a:rPr lang="en-US" altLang="zh-TW" sz="2400" dirty="0" smtClean="0">
                          <a:latin typeface="微軟正黑體" pitchFamily="34" charset="-120"/>
                          <a:ea typeface="微軟正黑體" pitchFamily="34" charset="-120"/>
                        </a:rPr>
                        <a:t>97</a:t>
                      </a:r>
                      <a:r>
                        <a:rPr lang="zh-TW" altLang="en-US" sz="2400" dirty="0" smtClean="0">
                          <a:latin typeface="微軟正黑體" pitchFamily="34" charset="-120"/>
                          <a:ea typeface="微軟正黑體" pitchFamily="34" charset="-120"/>
                        </a:rPr>
                        <a:t>課綱微調</a:t>
                      </a:r>
                      <a:endParaRPr lang="en-US" altLang="zh-TW" sz="2400" dirty="0" smtClean="0">
                        <a:latin typeface="微軟正黑體" pitchFamily="34" charset="-120"/>
                        <a:ea typeface="微軟正黑體" pitchFamily="34" charset="-120"/>
                      </a:endParaRPr>
                    </a:p>
                    <a:p>
                      <a:r>
                        <a:rPr lang="zh-TW" altLang="en-US" sz="2800" dirty="0" smtClean="0">
                          <a:latin typeface="微軟正黑體" pitchFamily="34" charset="-120"/>
                          <a:ea typeface="微軟正黑體" pitchFamily="34" charset="-120"/>
                        </a:rPr>
                        <a:t>能力指標</a:t>
                      </a:r>
                      <a:endParaRPr lang="zh-TW" altLang="en-US" sz="2800" dirty="0">
                        <a:latin typeface="微軟正黑體" pitchFamily="34" charset="-120"/>
                        <a:ea typeface="微軟正黑體" pitchFamily="34" charset="-120"/>
                      </a:endParaRPr>
                    </a:p>
                  </a:txBody>
                  <a:tcPr anchor="ctr"/>
                </a:tc>
                <a:tc gridSpan="3">
                  <a:txBody>
                    <a:bodyPr/>
                    <a:lstStyle/>
                    <a:p>
                      <a:r>
                        <a:rPr lang="en-US" altLang="zh-TW" sz="2800" kern="1200" dirty="0" smtClean="0">
                          <a:solidFill>
                            <a:schemeClr val="tx1"/>
                          </a:solidFill>
                          <a:effectLst/>
                          <a:latin typeface="微軟正黑體" pitchFamily="34" charset="-120"/>
                          <a:ea typeface="微軟正黑體" pitchFamily="34" charset="-120"/>
                          <a:cs typeface="+mn-cs"/>
                        </a:rPr>
                        <a:t>2-4-1 </a:t>
                      </a:r>
                      <a:r>
                        <a:rPr lang="zh-TW" altLang="zh-TW" sz="2800" kern="1200" dirty="0" smtClean="0">
                          <a:solidFill>
                            <a:schemeClr val="tx1"/>
                          </a:solidFill>
                          <a:effectLst/>
                          <a:latin typeface="微軟正黑體" pitchFamily="34" charset="-120"/>
                          <a:ea typeface="微軟正黑體" pitchFamily="34" charset="-120"/>
                          <a:cs typeface="+mn-cs"/>
                        </a:rPr>
                        <a:t>妥善計畫與執行個人生活中重要</a:t>
                      </a:r>
                      <a:endParaRPr lang="en-US" altLang="zh-TW" sz="2800" kern="1200" dirty="0" smtClean="0">
                        <a:solidFill>
                          <a:schemeClr val="tx1"/>
                        </a:solidFill>
                        <a:effectLst/>
                        <a:latin typeface="微軟正黑體" pitchFamily="34" charset="-120"/>
                        <a:ea typeface="微軟正黑體" pitchFamily="34" charset="-120"/>
                        <a:cs typeface="+mn-cs"/>
                      </a:endParaRPr>
                    </a:p>
                    <a:p>
                      <a:r>
                        <a:rPr lang="zh-TW" altLang="en-US" sz="2800" kern="1200" baseline="0" dirty="0" smtClean="0">
                          <a:solidFill>
                            <a:schemeClr val="tx1"/>
                          </a:solidFill>
                          <a:effectLst/>
                          <a:latin typeface="微軟正黑體" pitchFamily="34" charset="-120"/>
                          <a:ea typeface="微軟正黑體" pitchFamily="34" charset="-120"/>
                          <a:cs typeface="+mn-cs"/>
                        </a:rPr>
                        <a:t>            </a:t>
                      </a:r>
                      <a:r>
                        <a:rPr lang="zh-TW" altLang="zh-TW" sz="2800" kern="1200" dirty="0" smtClean="0">
                          <a:solidFill>
                            <a:schemeClr val="tx1"/>
                          </a:solidFill>
                          <a:effectLst/>
                          <a:latin typeface="微軟正黑體" pitchFamily="34" charset="-120"/>
                          <a:ea typeface="微軟正黑體" pitchFamily="34" charset="-120"/>
                          <a:cs typeface="+mn-cs"/>
                        </a:rPr>
                        <a:t>的事務</a:t>
                      </a:r>
                      <a:endParaRPr lang="zh-TW" altLang="en-US" sz="4000" dirty="0">
                        <a:latin typeface="微軟正黑體" pitchFamily="34" charset="-120"/>
                        <a:ea typeface="微軟正黑體" pitchFamily="34" charset="-120"/>
                      </a:endParaRPr>
                    </a:p>
                  </a:txBody>
                  <a:tcPr anchor="ctr"/>
                </a:tc>
                <a:tc hMerge="1">
                  <a:txBody>
                    <a:bodyPr/>
                    <a:lstStyle/>
                    <a:p>
                      <a:pPr marL="0" algn="l" defTabSz="914400" rtl="0" eaLnBrk="1" latinLnBrk="0" hangingPunct="1"/>
                      <a:endParaRPr lang="zh-TW" altLang="en-US" sz="2800" kern="1200" dirty="0">
                        <a:solidFill>
                          <a:schemeClr val="tx1"/>
                        </a:solidFill>
                        <a:latin typeface="+mn-lt"/>
                        <a:ea typeface="+mn-ea"/>
                        <a:cs typeface="+mn-cs"/>
                      </a:endParaRPr>
                    </a:p>
                  </a:txBody>
                  <a:tcPr anchor="ctr"/>
                </a:tc>
                <a:tc hMerge="1">
                  <a:txBody>
                    <a:bodyPr/>
                    <a:lstStyle/>
                    <a:p>
                      <a:endParaRPr lang="zh-TW" altLang="en-US" sz="2800" dirty="0"/>
                    </a:p>
                  </a:txBody>
                  <a:tcPr anchor="ctr"/>
                </a:tc>
              </a:tr>
            </a:tbl>
          </a:graphicData>
        </a:graphic>
      </p:graphicFrame>
    </p:spTree>
    <p:extLst>
      <p:ext uri="{BB962C8B-B14F-4D97-AF65-F5344CB8AC3E}">
        <p14:creationId xmlns:p14="http://schemas.microsoft.com/office/powerpoint/2010/main" val="331311314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0"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2875120995"/>
              </p:ext>
            </p:extLst>
          </p:nvPr>
        </p:nvGraphicFramePr>
        <p:xfrm>
          <a:off x="179512" y="533400"/>
          <a:ext cx="8784976" cy="7099438"/>
        </p:xfrm>
        <a:graphic>
          <a:graphicData uri="http://schemas.openxmlformats.org/drawingml/2006/table">
            <a:tbl>
              <a:tblPr firstRow="1" bandRow="1">
                <a:tableStyleId>{5940675A-B579-460E-94D1-54222C63F5DA}</a:tableStyleId>
              </a:tblPr>
              <a:tblGrid>
                <a:gridCol w="8784976"/>
              </a:tblGrid>
              <a:tr h="504055">
                <a:tc>
                  <a:txBody>
                    <a:bodyPr/>
                    <a:lstStyle/>
                    <a:p>
                      <a:r>
                        <a:rPr lang="zh-TW" altLang="en-US" sz="3200" dirty="0" smtClean="0">
                          <a:solidFill>
                            <a:srgbClr val="C00000"/>
                          </a:solidFill>
                          <a:latin typeface="微軟正黑體" pitchFamily="34" charset="-120"/>
                          <a:ea typeface="微軟正黑體" pitchFamily="34" charset="-120"/>
                        </a:rPr>
                        <a:t>教學目標</a:t>
                      </a:r>
                      <a:endParaRPr lang="zh-TW" altLang="en-US" sz="3200" dirty="0">
                        <a:solidFill>
                          <a:srgbClr val="C00000"/>
                        </a:solidFill>
                        <a:latin typeface="微軟正黑體" pitchFamily="34" charset="-120"/>
                        <a:ea typeface="微軟正黑體" pitchFamily="34"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r>
              <a:tr h="2002119">
                <a:tc>
                  <a:txBody>
                    <a:bodyPr/>
                    <a:lstStyle/>
                    <a:p>
                      <a:pPr algn="l">
                        <a:spcAft>
                          <a:spcPts val="0"/>
                        </a:spcAft>
                      </a:pPr>
                      <a:endParaRPr lang="en-US" altLang="zh-TW" sz="2000" dirty="0" smtClean="0">
                        <a:effectLst/>
                        <a:latin typeface="微軟正黑體" pitchFamily="34" charset="-120"/>
                        <a:ea typeface="微軟正黑體" pitchFamily="34" charset="-120"/>
                      </a:endParaRPr>
                    </a:p>
                    <a:p>
                      <a:pPr algn="l">
                        <a:spcAft>
                          <a:spcPts val="0"/>
                        </a:spcAft>
                      </a:pPr>
                      <a:r>
                        <a:rPr lang="en-US" altLang="zh-TW" sz="2000" dirty="0" smtClean="0">
                          <a:effectLst/>
                          <a:latin typeface="微軟正黑體" pitchFamily="34" charset="-120"/>
                          <a:ea typeface="微軟正黑體" pitchFamily="34" charset="-120"/>
                        </a:rPr>
                        <a:t>1-1</a:t>
                      </a:r>
                      <a:r>
                        <a:rPr lang="zh-TW" sz="2000" dirty="0" smtClean="0">
                          <a:effectLst/>
                          <a:latin typeface="微軟正黑體" pitchFamily="34" charset="-120"/>
                          <a:ea typeface="微軟正黑體" pitchFamily="34" charset="-120"/>
                        </a:rPr>
                        <a:t>認識</a:t>
                      </a:r>
                      <a:r>
                        <a:rPr lang="zh-TW" sz="2000" dirty="0">
                          <a:effectLst/>
                          <a:latin typeface="微軟正黑體" pitchFamily="34" charset="-120"/>
                          <a:ea typeface="微軟正黑體" pitchFamily="34" charset="-120"/>
                        </a:rPr>
                        <a:t>食農教育，延續本校小田園特色。</a:t>
                      </a:r>
                    </a:p>
                    <a:p>
                      <a:pPr algn="l">
                        <a:spcAft>
                          <a:spcPts val="0"/>
                        </a:spcAft>
                      </a:pPr>
                      <a:r>
                        <a:rPr lang="en-US" sz="2000" dirty="0">
                          <a:effectLst/>
                          <a:latin typeface="微軟正黑體" pitchFamily="34" charset="-120"/>
                          <a:ea typeface="微軟正黑體" pitchFamily="34" charset="-120"/>
                        </a:rPr>
                        <a:t>1-2</a:t>
                      </a:r>
                      <a:r>
                        <a:rPr lang="zh-TW" sz="2000" dirty="0">
                          <a:effectLst/>
                          <a:latin typeface="微軟正黑體" pitchFamily="34" charset="-120"/>
                          <a:ea typeface="微軟正黑體" pitchFamily="34" charset="-120"/>
                        </a:rPr>
                        <a:t>學習有機蔬菜從農場到餐桌的歷程。</a:t>
                      </a:r>
                    </a:p>
                    <a:p>
                      <a:pPr algn="l">
                        <a:spcAft>
                          <a:spcPts val="0"/>
                        </a:spcAft>
                      </a:pPr>
                      <a:r>
                        <a:rPr lang="en-US" sz="2000" dirty="0">
                          <a:effectLst/>
                          <a:latin typeface="微軟正黑體" pitchFamily="34" charset="-120"/>
                          <a:ea typeface="微軟正黑體" pitchFamily="34" charset="-120"/>
                        </a:rPr>
                        <a:t>1-3</a:t>
                      </a:r>
                      <a:r>
                        <a:rPr lang="zh-TW" sz="2000" dirty="0">
                          <a:effectLst/>
                          <a:latin typeface="微軟正黑體" pitchFamily="34" charset="-120"/>
                          <a:ea typeface="微軟正黑體" pitchFamily="34" charset="-120"/>
                        </a:rPr>
                        <a:t>分析食物的營養成分與分類</a:t>
                      </a:r>
                      <a:r>
                        <a:rPr lang="zh-TW" sz="2000" dirty="0" smtClean="0">
                          <a:effectLst/>
                          <a:latin typeface="微軟正黑體" pitchFamily="34" charset="-120"/>
                          <a:ea typeface="微軟正黑體" pitchFamily="34" charset="-120"/>
                        </a:rPr>
                        <a:t>。</a:t>
                      </a:r>
                      <a:endParaRPr lang="en-US" altLang="zh-TW" sz="2000" dirty="0" smtClean="0">
                        <a:effectLst/>
                        <a:latin typeface="微軟正黑體" pitchFamily="34" charset="-120"/>
                        <a:ea typeface="微軟正黑體" pitchFamily="34" charset="-120"/>
                      </a:endParaRPr>
                    </a:p>
                    <a:p>
                      <a:pPr algn="l">
                        <a:spcAft>
                          <a:spcPts val="0"/>
                        </a:spcAft>
                      </a:pPr>
                      <a:r>
                        <a:rPr lang="en-US" sz="2000" dirty="0" smtClean="0">
                          <a:effectLst/>
                          <a:latin typeface="微軟正黑體" pitchFamily="34" charset="-120"/>
                          <a:ea typeface="微軟正黑體" pitchFamily="34" charset="-120"/>
                        </a:rPr>
                        <a:t>2-1</a:t>
                      </a:r>
                      <a:r>
                        <a:rPr lang="zh-TW" sz="2000" dirty="0">
                          <a:effectLst/>
                          <a:latin typeface="微軟正黑體" pitchFamily="34" charset="-120"/>
                          <a:ea typeface="微軟正黑體" pitchFamily="34" charset="-120"/>
                        </a:rPr>
                        <a:t>練習菜苗換盆、拌土的技巧。</a:t>
                      </a:r>
                    </a:p>
                    <a:p>
                      <a:pPr algn="l">
                        <a:spcAft>
                          <a:spcPts val="0"/>
                        </a:spcAft>
                      </a:pPr>
                      <a:r>
                        <a:rPr lang="en-US" sz="2000" dirty="0">
                          <a:effectLst/>
                          <a:latin typeface="微軟正黑體" pitchFamily="34" charset="-120"/>
                          <a:ea typeface="微軟正黑體" pitchFamily="34" charset="-120"/>
                        </a:rPr>
                        <a:t>2-2</a:t>
                      </a:r>
                      <a:r>
                        <a:rPr lang="zh-TW" sz="2000" dirty="0">
                          <a:effectLst/>
                          <a:latin typeface="微軟正黑體" pitchFamily="34" charset="-120"/>
                          <a:ea typeface="微軟正黑體" pitchFamily="34" charset="-120"/>
                        </a:rPr>
                        <a:t>韭菜盒子麵糰、餡料的製作技巧。</a:t>
                      </a:r>
                    </a:p>
                    <a:p>
                      <a:pPr algn="l">
                        <a:spcAft>
                          <a:spcPts val="0"/>
                        </a:spcAft>
                      </a:pPr>
                      <a:r>
                        <a:rPr lang="en-US" sz="2000" dirty="0">
                          <a:effectLst/>
                          <a:latin typeface="微軟正黑體" pitchFamily="34" charset="-120"/>
                          <a:ea typeface="微軟正黑體" pitchFamily="34" charset="-120"/>
                        </a:rPr>
                        <a:t>2-3</a:t>
                      </a:r>
                      <a:r>
                        <a:rPr lang="zh-TW" sz="2000" dirty="0">
                          <a:effectLst/>
                          <a:latin typeface="微軟正黑體" pitchFamily="34" charset="-120"/>
                          <a:ea typeface="微軟正黑體" pitchFamily="34" charset="-120"/>
                        </a:rPr>
                        <a:t>透過實作活動，進行刀工評量與差異化學習</a:t>
                      </a:r>
                      <a:r>
                        <a:rPr lang="zh-TW" sz="2000" dirty="0" smtClean="0">
                          <a:effectLst/>
                          <a:latin typeface="微軟正黑體" pitchFamily="34" charset="-120"/>
                          <a:ea typeface="微軟正黑體" pitchFamily="34" charset="-120"/>
                        </a:rPr>
                        <a:t>。</a:t>
                      </a:r>
                      <a:endParaRPr lang="zh-TW" sz="2000" dirty="0">
                        <a:effectLst/>
                        <a:latin typeface="微軟正黑體" pitchFamily="34" charset="-120"/>
                        <a:ea typeface="微軟正黑體" pitchFamily="34" charset="-120"/>
                      </a:endParaRPr>
                    </a:p>
                    <a:p>
                      <a:pPr algn="l">
                        <a:spcAft>
                          <a:spcPts val="0"/>
                        </a:spcAft>
                      </a:pPr>
                      <a:r>
                        <a:rPr lang="en-US" sz="2000" dirty="0">
                          <a:effectLst/>
                          <a:latin typeface="微軟正黑體" pitchFamily="34" charset="-120"/>
                          <a:ea typeface="微軟正黑體" pitchFamily="34" charset="-120"/>
                        </a:rPr>
                        <a:t>3-1</a:t>
                      </a:r>
                      <a:r>
                        <a:rPr lang="zh-TW" sz="2000" dirty="0">
                          <a:effectLst/>
                          <a:latin typeface="微軟正黑體" pitchFamily="34" charset="-120"/>
                          <a:ea typeface="微軟正黑體" pitchFamily="34" charset="-120"/>
                        </a:rPr>
                        <a:t>學生享受食農歷程，樂於融入日常生活中。</a:t>
                      </a:r>
                    </a:p>
                    <a:p>
                      <a:pPr algn="l">
                        <a:spcAft>
                          <a:spcPts val="0"/>
                        </a:spcAft>
                      </a:pPr>
                      <a:r>
                        <a:rPr lang="en-US" sz="2000" dirty="0">
                          <a:effectLst/>
                          <a:latin typeface="微軟正黑體" pitchFamily="34" charset="-120"/>
                          <a:ea typeface="微軟正黑體" pitchFamily="34" charset="-120"/>
                        </a:rPr>
                        <a:t>3-2</a:t>
                      </a:r>
                      <a:r>
                        <a:rPr lang="zh-TW" sz="2000" dirty="0">
                          <a:effectLst/>
                          <a:latin typeface="微軟正黑體" pitchFamily="34" charset="-120"/>
                          <a:ea typeface="微軟正黑體" pitchFamily="34" charset="-120"/>
                        </a:rPr>
                        <a:t>學生了解產銷履歷，重視食的安全</a:t>
                      </a:r>
                      <a:r>
                        <a:rPr lang="zh-TW" sz="2000" dirty="0" smtClean="0">
                          <a:effectLst/>
                          <a:latin typeface="微軟正黑體" pitchFamily="34" charset="-120"/>
                          <a:ea typeface="微軟正黑體" pitchFamily="34" charset="-120"/>
                        </a:rPr>
                        <a:t>。</a:t>
                      </a:r>
                      <a:endParaRPr lang="en-US" altLang="zh-TW" sz="2000" dirty="0" smtClean="0">
                        <a:effectLst/>
                        <a:latin typeface="微軟正黑體" pitchFamily="34" charset="-120"/>
                        <a:ea typeface="微軟正黑體" pitchFamily="34" charset="-120"/>
                      </a:endParaRPr>
                    </a:p>
                    <a:p>
                      <a:pPr marL="0" algn="l" defTabSz="914400" rtl="0" eaLnBrk="1" latinLnBrk="0" hangingPunct="1">
                        <a:spcBef>
                          <a:spcPts val="600"/>
                        </a:spcBef>
                        <a:spcAft>
                          <a:spcPts val="0"/>
                        </a:spcAft>
                      </a:pPr>
                      <a:r>
                        <a:rPr lang="en-US" altLang="zh-TW" sz="2000" kern="1200" dirty="0" smtClean="0">
                          <a:solidFill>
                            <a:schemeClr val="tx1"/>
                          </a:solidFill>
                          <a:effectLst/>
                          <a:latin typeface="微軟正黑體" pitchFamily="34" charset="-120"/>
                          <a:ea typeface="微軟正黑體" pitchFamily="34" charset="-120"/>
                          <a:cs typeface="+mn-cs"/>
                        </a:rPr>
                        <a:t>3-3</a:t>
                      </a:r>
                      <a:r>
                        <a:rPr lang="zh-TW" altLang="zh-TW" sz="2000" kern="1200" dirty="0" smtClean="0">
                          <a:solidFill>
                            <a:schemeClr val="tx1"/>
                          </a:solidFill>
                          <a:effectLst/>
                          <a:latin typeface="微軟正黑體" pitchFamily="34" charset="-120"/>
                          <a:ea typeface="微軟正黑體" pitchFamily="34" charset="-120"/>
                          <a:cs typeface="+mn-cs"/>
                        </a:rPr>
                        <a:t>體驗天災的應變，瞭解食農的辛勞。</a:t>
                      </a:r>
                      <a:endParaRPr lang="en-US" altLang="zh-TW" sz="2000" kern="1200" dirty="0" smtClean="0">
                        <a:solidFill>
                          <a:schemeClr val="tx1"/>
                        </a:solidFill>
                        <a:effectLst/>
                        <a:latin typeface="微軟正黑體" pitchFamily="34" charset="-120"/>
                        <a:ea typeface="微軟正黑體" pitchFamily="34" charset="-120"/>
                        <a:cs typeface="+mn-cs"/>
                      </a:endParaRPr>
                    </a:p>
                    <a:p>
                      <a:pPr marL="0" algn="l" defTabSz="914400" rtl="0" eaLnBrk="1" latinLnBrk="0" hangingPunct="1">
                        <a:spcBef>
                          <a:spcPts val="600"/>
                        </a:spcBef>
                        <a:spcAft>
                          <a:spcPts val="0"/>
                        </a:spcAft>
                      </a:pPr>
                      <a:r>
                        <a:rPr lang="zh-TW" altLang="en-US" sz="3200" kern="1200" dirty="0" smtClean="0">
                          <a:solidFill>
                            <a:srgbClr val="C00000"/>
                          </a:solidFill>
                          <a:latin typeface="微軟正黑體" pitchFamily="34" charset="-120"/>
                          <a:ea typeface="微軟正黑體" pitchFamily="34" charset="-120"/>
                          <a:cs typeface="+mn-cs"/>
                        </a:rPr>
                        <a:t>教學流程</a:t>
                      </a:r>
                      <a:endParaRPr lang="en-US" altLang="zh-TW" sz="3200" kern="1200" dirty="0" smtClean="0">
                        <a:solidFill>
                          <a:srgbClr val="C00000"/>
                        </a:solidFill>
                        <a:latin typeface="微軟正黑體" pitchFamily="34" charset="-120"/>
                        <a:ea typeface="微軟正黑體" pitchFamily="34" charset="-120"/>
                        <a:cs typeface="+mn-cs"/>
                      </a:endParaRPr>
                    </a:p>
                    <a:p>
                      <a:pPr algn="l">
                        <a:spcAft>
                          <a:spcPts val="0"/>
                        </a:spcAft>
                      </a:pPr>
                      <a:endParaRPr lang="en-US" altLang="zh-TW" sz="2000" dirty="0" smtClean="0">
                        <a:effectLst/>
                        <a:latin typeface="微軟正黑體" pitchFamily="34" charset="-120"/>
                        <a:ea typeface="微軟正黑體" pitchFamily="34" charset="-120"/>
                      </a:endParaRPr>
                    </a:p>
                    <a:p>
                      <a:pPr algn="l">
                        <a:spcAft>
                          <a:spcPts val="0"/>
                        </a:spcAft>
                      </a:pPr>
                      <a:endParaRPr lang="en-US" altLang="zh-TW" sz="2000" dirty="0" smtClean="0">
                        <a:effectLst/>
                        <a:latin typeface="微軟正黑體" pitchFamily="34" charset="-120"/>
                        <a:ea typeface="微軟正黑體" pitchFamily="34" charset="-120"/>
                      </a:endParaRPr>
                    </a:p>
                    <a:p>
                      <a:pPr algn="l">
                        <a:spcAft>
                          <a:spcPts val="0"/>
                        </a:spcAft>
                      </a:pPr>
                      <a:endParaRPr lang="en-US" altLang="zh-TW" sz="2000" dirty="0" smtClean="0">
                        <a:effectLst/>
                        <a:latin typeface="微軟正黑體" pitchFamily="34" charset="-120"/>
                        <a:ea typeface="微軟正黑體" pitchFamily="34" charset="-120"/>
                      </a:endParaRPr>
                    </a:p>
                    <a:p>
                      <a:pPr algn="l">
                        <a:spcAft>
                          <a:spcPts val="0"/>
                        </a:spcAft>
                      </a:pPr>
                      <a:endParaRPr lang="en-US" altLang="zh-TW" sz="2000" dirty="0" smtClean="0">
                        <a:effectLst/>
                        <a:latin typeface="微軟正黑體" pitchFamily="34" charset="-120"/>
                        <a:ea typeface="微軟正黑體" pitchFamily="34" charset="-120"/>
                      </a:endParaRPr>
                    </a:p>
                    <a:p>
                      <a:pPr algn="l">
                        <a:spcAft>
                          <a:spcPts val="0"/>
                        </a:spcAft>
                      </a:pPr>
                      <a:endParaRPr lang="en-US" altLang="zh-TW" sz="2000" dirty="0" smtClean="0">
                        <a:effectLst/>
                        <a:latin typeface="微軟正黑體" pitchFamily="34" charset="-120"/>
                        <a:ea typeface="微軟正黑體" pitchFamily="34" charset="-120"/>
                      </a:endParaRPr>
                    </a:p>
                    <a:p>
                      <a:pPr algn="l">
                        <a:spcAft>
                          <a:spcPts val="0"/>
                        </a:spcAft>
                      </a:pPr>
                      <a:endParaRPr lang="en-US" altLang="zh-TW" sz="2000" dirty="0" smtClean="0">
                        <a:effectLst/>
                        <a:latin typeface="微軟正黑體" pitchFamily="34" charset="-120"/>
                        <a:ea typeface="微軟正黑體" pitchFamily="34" charset="-120"/>
                      </a:endParaRPr>
                    </a:p>
                    <a:p>
                      <a:pPr algn="l">
                        <a:spcAft>
                          <a:spcPts val="0"/>
                        </a:spcAft>
                      </a:pPr>
                      <a:endParaRPr lang="zh-TW" sz="2000" dirty="0">
                        <a:effectLst/>
                        <a:latin typeface="微軟正黑體" pitchFamily="34" charset="-120"/>
                        <a:ea typeface="微軟正黑體" pitchFamily="34" charset="-120"/>
                      </a:endParaRPr>
                    </a:p>
                  </a:txBody>
                  <a:tcPr marL="114300" marR="1143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r>
              <a:tr h="698638">
                <a:tc>
                  <a:txBody>
                    <a:bodyPr/>
                    <a:lstStyle/>
                    <a:p>
                      <a:pPr marL="0" lvl="0" indent="0" algn="l">
                        <a:spcBef>
                          <a:spcPts val="0"/>
                        </a:spcBef>
                        <a:spcAft>
                          <a:spcPts val="0"/>
                        </a:spcAft>
                        <a:buFont typeface="+mj-lt"/>
                        <a:buNone/>
                      </a:pPr>
                      <a:endParaRPr lang="en-US" altLang="zh-TW" sz="1000" kern="100" dirty="0" smtClean="0">
                        <a:effectLst/>
                        <a:latin typeface="標楷體" panose="03000509000000000000" pitchFamily="65" charset="-120"/>
                        <a:ea typeface="標楷體" panose="03000509000000000000" pitchFamily="65" charset="-120"/>
                        <a:cs typeface="Times New Roman"/>
                      </a:endParaRPr>
                    </a:p>
                  </a:txBody>
                  <a:tcPr marL="114300" marR="1143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r>
            </a:tbl>
          </a:graphicData>
        </a:graphic>
      </p:graphicFrame>
      <p:grpSp>
        <p:nvGrpSpPr>
          <p:cNvPr id="5" name="群組 4"/>
          <p:cNvGrpSpPr/>
          <p:nvPr/>
        </p:nvGrpSpPr>
        <p:grpSpPr>
          <a:xfrm>
            <a:off x="440335" y="4293096"/>
            <a:ext cx="8424936" cy="2160240"/>
            <a:chOff x="539552" y="2837160"/>
            <a:chExt cx="8424936" cy="1671960"/>
          </a:xfrm>
        </p:grpSpPr>
        <p:sp>
          <p:nvSpPr>
            <p:cNvPr id="6" name="向右箭號 5"/>
            <p:cNvSpPr/>
            <p:nvPr/>
          </p:nvSpPr>
          <p:spPr>
            <a:xfrm>
              <a:off x="539552" y="2837160"/>
              <a:ext cx="8280920" cy="1671960"/>
            </a:xfrm>
            <a:prstGeom prst="rightArrow">
              <a:avLst/>
            </a:prstGeom>
            <a:solidFill>
              <a:srgbClr val="FF0000"/>
            </a:solidFill>
          </p:spPr>
          <p:style>
            <a:lnRef idx="0">
              <a:schemeClr val="dk1">
                <a:hueOff val="0"/>
                <a:satOff val="0"/>
                <a:lumOff val="0"/>
                <a:alphaOff val="0"/>
              </a:schemeClr>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sp>
        <p:sp>
          <p:nvSpPr>
            <p:cNvPr id="7" name="手繪多邊形 6"/>
            <p:cNvSpPr/>
            <p:nvPr/>
          </p:nvSpPr>
          <p:spPr>
            <a:xfrm>
              <a:off x="724415" y="3338748"/>
              <a:ext cx="1584177" cy="668784"/>
            </a:xfrm>
            <a:custGeom>
              <a:avLst/>
              <a:gdLst>
                <a:gd name="connsiteX0" fmla="*/ 0 w 1907654"/>
                <a:gd name="connsiteY0" fmla="*/ 111466 h 668784"/>
                <a:gd name="connsiteX1" fmla="*/ 111466 w 1907654"/>
                <a:gd name="connsiteY1" fmla="*/ 0 h 668784"/>
                <a:gd name="connsiteX2" fmla="*/ 1796188 w 1907654"/>
                <a:gd name="connsiteY2" fmla="*/ 0 h 668784"/>
                <a:gd name="connsiteX3" fmla="*/ 1907654 w 1907654"/>
                <a:gd name="connsiteY3" fmla="*/ 111466 h 668784"/>
                <a:gd name="connsiteX4" fmla="*/ 1907654 w 1907654"/>
                <a:gd name="connsiteY4" fmla="*/ 557318 h 668784"/>
                <a:gd name="connsiteX5" fmla="*/ 1796188 w 1907654"/>
                <a:gd name="connsiteY5" fmla="*/ 668784 h 668784"/>
                <a:gd name="connsiteX6" fmla="*/ 111466 w 1907654"/>
                <a:gd name="connsiteY6" fmla="*/ 668784 h 668784"/>
                <a:gd name="connsiteX7" fmla="*/ 0 w 1907654"/>
                <a:gd name="connsiteY7" fmla="*/ 557318 h 668784"/>
                <a:gd name="connsiteX8" fmla="*/ 0 w 1907654"/>
                <a:gd name="connsiteY8" fmla="*/ 111466 h 66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54" h="668784">
                  <a:moveTo>
                    <a:pt x="0" y="111466"/>
                  </a:moveTo>
                  <a:cubicBezTo>
                    <a:pt x="0" y="49905"/>
                    <a:pt x="49905" y="0"/>
                    <a:pt x="111466" y="0"/>
                  </a:cubicBezTo>
                  <a:lnTo>
                    <a:pt x="1796188" y="0"/>
                  </a:lnTo>
                  <a:cubicBezTo>
                    <a:pt x="1857749" y="0"/>
                    <a:pt x="1907654" y="49905"/>
                    <a:pt x="1907654" y="111466"/>
                  </a:cubicBezTo>
                  <a:lnTo>
                    <a:pt x="1907654" y="557318"/>
                  </a:lnTo>
                  <a:cubicBezTo>
                    <a:pt x="1907654" y="618879"/>
                    <a:pt x="1857749" y="668784"/>
                    <a:pt x="1796188" y="668784"/>
                  </a:cubicBezTo>
                  <a:lnTo>
                    <a:pt x="111466" y="668784"/>
                  </a:lnTo>
                  <a:cubicBezTo>
                    <a:pt x="49905" y="668784"/>
                    <a:pt x="0" y="618879"/>
                    <a:pt x="0" y="557318"/>
                  </a:cubicBezTo>
                  <a:lnTo>
                    <a:pt x="0" y="111466"/>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227" tIns="101227" rIns="101227" bIns="101227" numCol="1" spcCol="1270" anchor="ctr" anchorCtr="0">
              <a:noAutofit/>
            </a:bodyPr>
            <a:lstStyle/>
            <a:p>
              <a:pPr lvl="0" algn="ctr" defTabSz="800100">
                <a:lnSpc>
                  <a:spcPct val="90000"/>
                </a:lnSpc>
                <a:spcBef>
                  <a:spcPct val="0"/>
                </a:spcBef>
                <a:spcAft>
                  <a:spcPct val="35000"/>
                </a:spcAft>
              </a:pPr>
              <a:r>
                <a:rPr lang="zh-TW" altLang="en-US" sz="2400" b="1" dirty="0">
                  <a:latin typeface="標楷體" panose="03000509000000000000" pitchFamily="65" charset="-120"/>
                  <a:ea typeface="標楷體" panose="03000509000000000000" pitchFamily="65" charset="-120"/>
                </a:rPr>
                <a:t>萬中小田園的特色</a:t>
              </a:r>
              <a:endParaRPr lang="en-US" altLang="zh-TW" sz="2400" b="1" kern="1200" dirty="0" smtClean="0">
                <a:latin typeface="標楷體" panose="03000509000000000000" pitchFamily="65" charset="-120"/>
                <a:ea typeface="標楷體" panose="03000509000000000000" pitchFamily="65" charset="-120"/>
              </a:endParaRPr>
            </a:p>
          </p:txBody>
        </p:sp>
        <p:sp>
          <p:nvSpPr>
            <p:cNvPr id="8" name="手繪多邊形 7"/>
            <p:cNvSpPr/>
            <p:nvPr/>
          </p:nvSpPr>
          <p:spPr>
            <a:xfrm>
              <a:off x="2483768" y="3338748"/>
              <a:ext cx="1264984" cy="668784"/>
            </a:xfrm>
            <a:custGeom>
              <a:avLst/>
              <a:gdLst>
                <a:gd name="connsiteX0" fmla="*/ 0 w 1907654"/>
                <a:gd name="connsiteY0" fmla="*/ 111466 h 668784"/>
                <a:gd name="connsiteX1" fmla="*/ 111466 w 1907654"/>
                <a:gd name="connsiteY1" fmla="*/ 0 h 668784"/>
                <a:gd name="connsiteX2" fmla="*/ 1796188 w 1907654"/>
                <a:gd name="connsiteY2" fmla="*/ 0 h 668784"/>
                <a:gd name="connsiteX3" fmla="*/ 1907654 w 1907654"/>
                <a:gd name="connsiteY3" fmla="*/ 111466 h 668784"/>
                <a:gd name="connsiteX4" fmla="*/ 1907654 w 1907654"/>
                <a:gd name="connsiteY4" fmla="*/ 557318 h 668784"/>
                <a:gd name="connsiteX5" fmla="*/ 1796188 w 1907654"/>
                <a:gd name="connsiteY5" fmla="*/ 668784 h 668784"/>
                <a:gd name="connsiteX6" fmla="*/ 111466 w 1907654"/>
                <a:gd name="connsiteY6" fmla="*/ 668784 h 668784"/>
                <a:gd name="connsiteX7" fmla="*/ 0 w 1907654"/>
                <a:gd name="connsiteY7" fmla="*/ 557318 h 668784"/>
                <a:gd name="connsiteX8" fmla="*/ 0 w 1907654"/>
                <a:gd name="connsiteY8" fmla="*/ 111466 h 66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54" h="668784">
                  <a:moveTo>
                    <a:pt x="0" y="111466"/>
                  </a:moveTo>
                  <a:cubicBezTo>
                    <a:pt x="0" y="49905"/>
                    <a:pt x="49905" y="0"/>
                    <a:pt x="111466" y="0"/>
                  </a:cubicBezTo>
                  <a:lnTo>
                    <a:pt x="1796188" y="0"/>
                  </a:lnTo>
                  <a:cubicBezTo>
                    <a:pt x="1857749" y="0"/>
                    <a:pt x="1907654" y="49905"/>
                    <a:pt x="1907654" y="111466"/>
                  </a:cubicBezTo>
                  <a:lnTo>
                    <a:pt x="1907654" y="557318"/>
                  </a:lnTo>
                  <a:cubicBezTo>
                    <a:pt x="1907654" y="618879"/>
                    <a:pt x="1857749" y="668784"/>
                    <a:pt x="1796188" y="668784"/>
                  </a:cubicBezTo>
                  <a:lnTo>
                    <a:pt x="111466" y="668784"/>
                  </a:lnTo>
                  <a:cubicBezTo>
                    <a:pt x="49905" y="668784"/>
                    <a:pt x="0" y="618879"/>
                    <a:pt x="0" y="557318"/>
                  </a:cubicBezTo>
                  <a:lnTo>
                    <a:pt x="0" y="111466"/>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227" tIns="101227" rIns="101227" bIns="101227" numCol="1" spcCol="1270" anchor="ctr" anchorCtr="0">
              <a:noAutofit/>
            </a:bodyPr>
            <a:lstStyle/>
            <a:p>
              <a:pPr lvl="0" algn="ctr" defTabSz="800100">
                <a:lnSpc>
                  <a:spcPct val="90000"/>
                </a:lnSpc>
                <a:spcBef>
                  <a:spcPct val="0"/>
                </a:spcBef>
                <a:spcAft>
                  <a:spcPct val="35000"/>
                </a:spcAft>
              </a:pPr>
              <a:r>
                <a:rPr lang="zh-TW" altLang="en-US" sz="2400" b="1" dirty="0">
                  <a:latin typeface="標楷體" panose="03000509000000000000" pitchFamily="65" charset="-120"/>
                  <a:ea typeface="標楷體" panose="03000509000000000000" pitchFamily="65" charset="-120"/>
                </a:rPr>
                <a:t>學生耕種體驗</a:t>
              </a:r>
              <a:endParaRPr lang="zh-TW" altLang="en-US" sz="2400" b="1" kern="1200" dirty="0">
                <a:latin typeface="標楷體" panose="03000509000000000000" pitchFamily="65" charset="-120"/>
                <a:ea typeface="標楷體" panose="03000509000000000000" pitchFamily="65" charset="-120"/>
              </a:endParaRPr>
            </a:p>
          </p:txBody>
        </p:sp>
        <p:sp>
          <p:nvSpPr>
            <p:cNvPr id="9" name="手繪多邊形 8"/>
            <p:cNvSpPr/>
            <p:nvPr/>
          </p:nvSpPr>
          <p:spPr>
            <a:xfrm>
              <a:off x="4067944" y="3338748"/>
              <a:ext cx="1224135" cy="668784"/>
            </a:xfrm>
            <a:custGeom>
              <a:avLst/>
              <a:gdLst>
                <a:gd name="connsiteX0" fmla="*/ 0 w 1907654"/>
                <a:gd name="connsiteY0" fmla="*/ 111466 h 668784"/>
                <a:gd name="connsiteX1" fmla="*/ 111466 w 1907654"/>
                <a:gd name="connsiteY1" fmla="*/ 0 h 668784"/>
                <a:gd name="connsiteX2" fmla="*/ 1796188 w 1907654"/>
                <a:gd name="connsiteY2" fmla="*/ 0 h 668784"/>
                <a:gd name="connsiteX3" fmla="*/ 1907654 w 1907654"/>
                <a:gd name="connsiteY3" fmla="*/ 111466 h 668784"/>
                <a:gd name="connsiteX4" fmla="*/ 1907654 w 1907654"/>
                <a:gd name="connsiteY4" fmla="*/ 557318 h 668784"/>
                <a:gd name="connsiteX5" fmla="*/ 1796188 w 1907654"/>
                <a:gd name="connsiteY5" fmla="*/ 668784 h 668784"/>
                <a:gd name="connsiteX6" fmla="*/ 111466 w 1907654"/>
                <a:gd name="connsiteY6" fmla="*/ 668784 h 668784"/>
                <a:gd name="connsiteX7" fmla="*/ 0 w 1907654"/>
                <a:gd name="connsiteY7" fmla="*/ 557318 h 668784"/>
                <a:gd name="connsiteX8" fmla="*/ 0 w 1907654"/>
                <a:gd name="connsiteY8" fmla="*/ 111466 h 66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54" h="668784">
                  <a:moveTo>
                    <a:pt x="0" y="111466"/>
                  </a:moveTo>
                  <a:cubicBezTo>
                    <a:pt x="0" y="49905"/>
                    <a:pt x="49905" y="0"/>
                    <a:pt x="111466" y="0"/>
                  </a:cubicBezTo>
                  <a:lnTo>
                    <a:pt x="1796188" y="0"/>
                  </a:lnTo>
                  <a:cubicBezTo>
                    <a:pt x="1857749" y="0"/>
                    <a:pt x="1907654" y="49905"/>
                    <a:pt x="1907654" y="111466"/>
                  </a:cubicBezTo>
                  <a:lnTo>
                    <a:pt x="1907654" y="557318"/>
                  </a:lnTo>
                  <a:cubicBezTo>
                    <a:pt x="1907654" y="618879"/>
                    <a:pt x="1857749" y="668784"/>
                    <a:pt x="1796188" y="668784"/>
                  </a:cubicBezTo>
                  <a:lnTo>
                    <a:pt x="111466" y="668784"/>
                  </a:lnTo>
                  <a:cubicBezTo>
                    <a:pt x="49905" y="668784"/>
                    <a:pt x="0" y="618879"/>
                    <a:pt x="0" y="557318"/>
                  </a:cubicBezTo>
                  <a:lnTo>
                    <a:pt x="0" y="111466"/>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227" tIns="101227" rIns="101227" bIns="101227" numCol="1" spcCol="1270" anchor="ctr" anchorCtr="0">
              <a:noAutofit/>
            </a:bodyPr>
            <a:lstStyle/>
            <a:p>
              <a:pPr lvl="0" algn="ctr" defTabSz="800100">
                <a:lnSpc>
                  <a:spcPct val="90000"/>
                </a:lnSpc>
                <a:spcBef>
                  <a:spcPct val="0"/>
                </a:spcBef>
                <a:spcAft>
                  <a:spcPct val="35000"/>
                </a:spcAft>
              </a:pPr>
              <a:r>
                <a:rPr lang="zh-TW" altLang="en-US" sz="2400" b="1" kern="1200" dirty="0" smtClean="0">
                  <a:latin typeface="標楷體" panose="03000509000000000000" pitchFamily="65" charset="-120"/>
                  <a:ea typeface="標楷體" panose="03000509000000000000" pitchFamily="65" charset="-120"/>
                </a:rPr>
                <a:t>體驗收成</a:t>
              </a:r>
              <a:endParaRPr lang="zh-TW" altLang="en-US" sz="2400" b="1" kern="1200" dirty="0">
                <a:latin typeface="標楷體" panose="03000509000000000000" pitchFamily="65" charset="-120"/>
                <a:ea typeface="標楷體" panose="03000509000000000000" pitchFamily="65" charset="-120"/>
              </a:endParaRPr>
            </a:p>
          </p:txBody>
        </p:sp>
        <p:sp>
          <p:nvSpPr>
            <p:cNvPr id="10" name="手繪多邊形 9"/>
            <p:cNvSpPr/>
            <p:nvPr/>
          </p:nvSpPr>
          <p:spPr>
            <a:xfrm>
              <a:off x="7056834" y="3338748"/>
              <a:ext cx="1907654" cy="668784"/>
            </a:xfrm>
            <a:custGeom>
              <a:avLst/>
              <a:gdLst>
                <a:gd name="connsiteX0" fmla="*/ 0 w 1907654"/>
                <a:gd name="connsiteY0" fmla="*/ 111466 h 668784"/>
                <a:gd name="connsiteX1" fmla="*/ 111466 w 1907654"/>
                <a:gd name="connsiteY1" fmla="*/ 0 h 668784"/>
                <a:gd name="connsiteX2" fmla="*/ 1796188 w 1907654"/>
                <a:gd name="connsiteY2" fmla="*/ 0 h 668784"/>
                <a:gd name="connsiteX3" fmla="*/ 1907654 w 1907654"/>
                <a:gd name="connsiteY3" fmla="*/ 111466 h 668784"/>
                <a:gd name="connsiteX4" fmla="*/ 1907654 w 1907654"/>
                <a:gd name="connsiteY4" fmla="*/ 557318 h 668784"/>
                <a:gd name="connsiteX5" fmla="*/ 1796188 w 1907654"/>
                <a:gd name="connsiteY5" fmla="*/ 668784 h 668784"/>
                <a:gd name="connsiteX6" fmla="*/ 111466 w 1907654"/>
                <a:gd name="connsiteY6" fmla="*/ 668784 h 668784"/>
                <a:gd name="connsiteX7" fmla="*/ 0 w 1907654"/>
                <a:gd name="connsiteY7" fmla="*/ 557318 h 668784"/>
                <a:gd name="connsiteX8" fmla="*/ 0 w 1907654"/>
                <a:gd name="connsiteY8" fmla="*/ 111466 h 66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54" h="668784">
                  <a:moveTo>
                    <a:pt x="0" y="111466"/>
                  </a:moveTo>
                  <a:cubicBezTo>
                    <a:pt x="0" y="49905"/>
                    <a:pt x="49905" y="0"/>
                    <a:pt x="111466" y="0"/>
                  </a:cubicBezTo>
                  <a:lnTo>
                    <a:pt x="1796188" y="0"/>
                  </a:lnTo>
                  <a:cubicBezTo>
                    <a:pt x="1857749" y="0"/>
                    <a:pt x="1907654" y="49905"/>
                    <a:pt x="1907654" y="111466"/>
                  </a:cubicBezTo>
                  <a:lnTo>
                    <a:pt x="1907654" y="557318"/>
                  </a:lnTo>
                  <a:cubicBezTo>
                    <a:pt x="1907654" y="618879"/>
                    <a:pt x="1857749" y="668784"/>
                    <a:pt x="1796188" y="668784"/>
                  </a:cubicBezTo>
                  <a:lnTo>
                    <a:pt x="111466" y="668784"/>
                  </a:lnTo>
                  <a:cubicBezTo>
                    <a:pt x="49905" y="668784"/>
                    <a:pt x="0" y="618879"/>
                    <a:pt x="0" y="557318"/>
                  </a:cubicBezTo>
                  <a:lnTo>
                    <a:pt x="0" y="111466"/>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227" tIns="101227" rIns="101227" bIns="101227" numCol="1" spcCol="1270" anchor="ctr" anchorCtr="0">
              <a:noAutofit/>
            </a:bodyPr>
            <a:lstStyle/>
            <a:p>
              <a:pPr lvl="0" algn="ctr" defTabSz="800100">
                <a:lnSpc>
                  <a:spcPct val="90000"/>
                </a:lnSpc>
                <a:spcBef>
                  <a:spcPct val="0"/>
                </a:spcBef>
                <a:spcAft>
                  <a:spcPct val="35000"/>
                </a:spcAft>
              </a:pPr>
              <a:r>
                <a:rPr lang="zh-TW" altLang="en-US" sz="2400" b="1" dirty="0" smtClean="0">
                  <a:latin typeface="標楷體" panose="03000509000000000000" pitchFamily="65" charset="-120"/>
                  <a:ea typeface="標楷體" panose="03000509000000000000" pitchFamily="65" charset="-120"/>
                </a:rPr>
                <a:t>品嘗</a:t>
              </a:r>
              <a:r>
                <a:rPr lang="zh-TW" altLang="en-US" sz="2400" b="1" dirty="0">
                  <a:latin typeface="標楷體" panose="03000509000000000000" pitchFamily="65" charset="-120"/>
                  <a:ea typeface="標楷體" panose="03000509000000000000" pitchFamily="65" charset="-120"/>
                </a:rPr>
                <a:t>與</a:t>
              </a:r>
              <a:r>
                <a:rPr lang="zh-TW" altLang="en-US" sz="2400" b="1" dirty="0" smtClean="0">
                  <a:latin typeface="標楷體" panose="03000509000000000000" pitchFamily="65" charset="-120"/>
                  <a:ea typeface="標楷體" panose="03000509000000000000" pitchFamily="65" charset="-120"/>
                </a:rPr>
                <a:t>分享</a:t>
              </a:r>
              <a:endParaRPr lang="zh-TW" altLang="en-US" sz="2400" b="1" dirty="0">
                <a:latin typeface="標楷體" panose="03000509000000000000" pitchFamily="65" charset="-120"/>
                <a:ea typeface="標楷體" panose="03000509000000000000" pitchFamily="65" charset="-120"/>
              </a:endParaRPr>
            </a:p>
          </p:txBody>
        </p:sp>
      </p:grpSp>
      <p:sp>
        <p:nvSpPr>
          <p:cNvPr id="12" name="手繪多邊形 11"/>
          <p:cNvSpPr/>
          <p:nvPr/>
        </p:nvSpPr>
        <p:spPr>
          <a:xfrm>
            <a:off x="5508103" y="4947327"/>
            <a:ext cx="1224135" cy="864096"/>
          </a:xfrm>
          <a:custGeom>
            <a:avLst/>
            <a:gdLst>
              <a:gd name="connsiteX0" fmla="*/ 0 w 1907654"/>
              <a:gd name="connsiteY0" fmla="*/ 111466 h 668784"/>
              <a:gd name="connsiteX1" fmla="*/ 111466 w 1907654"/>
              <a:gd name="connsiteY1" fmla="*/ 0 h 668784"/>
              <a:gd name="connsiteX2" fmla="*/ 1796188 w 1907654"/>
              <a:gd name="connsiteY2" fmla="*/ 0 h 668784"/>
              <a:gd name="connsiteX3" fmla="*/ 1907654 w 1907654"/>
              <a:gd name="connsiteY3" fmla="*/ 111466 h 668784"/>
              <a:gd name="connsiteX4" fmla="*/ 1907654 w 1907654"/>
              <a:gd name="connsiteY4" fmla="*/ 557318 h 668784"/>
              <a:gd name="connsiteX5" fmla="*/ 1796188 w 1907654"/>
              <a:gd name="connsiteY5" fmla="*/ 668784 h 668784"/>
              <a:gd name="connsiteX6" fmla="*/ 111466 w 1907654"/>
              <a:gd name="connsiteY6" fmla="*/ 668784 h 668784"/>
              <a:gd name="connsiteX7" fmla="*/ 0 w 1907654"/>
              <a:gd name="connsiteY7" fmla="*/ 557318 h 668784"/>
              <a:gd name="connsiteX8" fmla="*/ 0 w 1907654"/>
              <a:gd name="connsiteY8" fmla="*/ 111466 h 66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654" h="668784">
                <a:moveTo>
                  <a:pt x="0" y="111466"/>
                </a:moveTo>
                <a:cubicBezTo>
                  <a:pt x="0" y="49905"/>
                  <a:pt x="49905" y="0"/>
                  <a:pt x="111466" y="0"/>
                </a:cubicBezTo>
                <a:lnTo>
                  <a:pt x="1796188" y="0"/>
                </a:lnTo>
                <a:cubicBezTo>
                  <a:pt x="1857749" y="0"/>
                  <a:pt x="1907654" y="49905"/>
                  <a:pt x="1907654" y="111466"/>
                </a:cubicBezTo>
                <a:lnTo>
                  <a:pt x="1907654" y="557318"/>
                </a:lnTo>
                <a:cubicBezTo>
                  <a:pt x="1907654" y="618879"/>
                  <a:pt x="1857749" y="668784"/>
                  <a:pt x="1796188" y="668784"/>
                </a:cubicBezTo>
                <a:lnTo>
                  <a:pt x="111466" y="668784"/>
                </a:lnTo>
                <a:cubicBezTo>
                  <a:pt x="49905" y="668784"/>
                  <a:pt x="0" y="618879"/>
                  <a:pt x="0" y="557318"/>
                </a:cubicBezTo>
                <a:lnTo>
                  <a:pt x="0" y="111466"/>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227" tIns="101227" rIns="101227" bIns="101227" numCol="1" spcCol="1270" anchor="ctr" anchorCtr="0">
            <a:noAutofit/>
          </a:bodyPr>
          <a:lstStyle/>
          <a:p>
            <a:pPr lvl="0" algn="ctr" defTabSz="800100">
              <a:lnSpc>
                <a:spcPct val="90000"/>
              </a:lnSpc>
              <a:spcBef>
                <a:spcPct val="0"/>
              </a:spcBef>
              <a:spcAft>
                <a:spcPct val="35000"/>
              </a:spcAft>
            </a:pPr>
            <a:r>
              <a:rPr lang="zh-TW" altLang="zh-TW" sz="2400" dirty="0">
                <a:latin typeface="標楷體" panose="03000509000000000000" pitchFamily="65" charset="-120"/>
                <a:ea typeface="標楷體" panose="03000509000000000000" pitchFamily="65" charset="-120"/>
              </a:rPr>
              <a:t>韭菜</a:t>
            </a:r>
            <a:r>
              <a:rPr lang="zh-TW" altLang="zh-TW" sz="2400" dirty="0" smtClean="0">
                <a:latin typeface="標楷體" panose="03000509000000000000" pitchFamily="65" charset="-120"/>
                <a:ea typeface="標楷體" panose="03000509000000000000" pitchFamily="65" charset="-120"/>
              </a:rPr>
              <a:t>盒子</a:t>
            </a:r>
            <a:r>
              <a:rPr lang="en-US" altLang="zh-TW" sz="2400" dirty="0" smtClean="0">
                <a:latin typeface="標楷體" panose="03000509000000000000" pitchFamily="65" charset="-120"/>
                <a:ea typeface="標楷體" panose="03000509000000000000" pitchFamily="65" charset="-120"/>
              </a:rPr>
              <a:t>DIY</a:t>
            </a:r>
            <a:endParaRPr lang="zh-TW" altLang="en-US" sz="2400" b="1" kern="1200" dirty="0">
              <a:latin typeface="標楷體" panose="03000509000000000000" pitchFamily="65" charset="-120"/>
              <a:ea typeface="標楷體" panose="03000509000000000000" pitchFamily="65" charset="-120"/>
            </a:endParaRPr>
          </a:p>
        </p:txBody>
      </p:sp>
      <p:pic>
        <p:nvPicPr>
          <p:cNvPr id="8194" name="Picture 2" descr="G:\105.12.1我愛吃菜菜\105.12.21秀卿觀課及有機農園照片\105.12秀卿老師示範蔬菜煎餅.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5790" y="1988840"/>
            <a:ext cx="2879997" cy="161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9814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8494" y="332656"/>
            <a:ext cx="7211144" cy="1008112"/>
          </a:xfrm>
          <a:solidFill>
            <a:srgbClr val="FFC000"/>
          </a:solidFill>
        </p:spPr>
        <p:txBody>
          <a:bodyPr/>
          <a:lstStyle/>
          <a:p>
            <a:r>
              <a:rPr lang="zh-TW" altLang="en-US" dirty="0">
                <a:latin typeface="微軟正黑體" pitchFamily="34" charset="-120"/>
                <a:ea typeface="微軟正黑體" pitchFamily="34" charset="-120"/>
              </a:rPr>
              <a:t>萬</a:t>
            </a:r>
            <a:r>
              <a:rPr lang="zh-TW" altLang="en-US" dirty="0" smtClean="0">
                <a:latin typeface="微軟正黑體" pitchFamily="34" charset="-120"/>
                <a:ea typeface="微軟正黑體" pitchFamily="34" charset="-120"/>
              </a:rPr>
              <a:t>中小田園</a:t>
            </a:r>
            <a:r>
              <a:rPr lang="en-US" altLang="zh-TW" dirty="0" smtClean="0">
                <a:latin typeface="微軟正黑體" pitchFamily="34" charset="-120"/>
                <a:ea typeface="微軟正黑體" pitchFamily="34" charset="-120"/>
              </a:rPr>
              <a:t>6</a:t>
            </a:r>
            <a:r>
              <a:rPr lang="zh-TW" altLang="en-US" dirty="0" smtClean="0">
                <a:latin typeface="微軟正黑體" pitchFamily="34" charset="-120"/>
                <a:ea typeface="微軟正黑體" pitchFamily="34" charset="-120"/>
              </a:rPr>
              <a:t>大區塊</a:t>
            </a:r>
            <a:endParaRPr lang="zh-TW" altLang="en-US" dirty="0">
              <a:latin typeface="微軟正黑體" pitchFamily="34" charset="-120"/>
              <a:ea typeface="微軟正黑體" pitchFamily="34" charset="-12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0383" y="1776898"/>
            <a:ext cx="2438095" cy="183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descr="S__7995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698" y="1848906"/>
            <a:ext cx="24368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DSC001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2002" y="1776898"/>
            <a:ext cx="2436813"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01特教課程開心農場"/>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666" y="3840870"/>
            <a:ext cx="2436812"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97216"/>
          <p:cNvPicPr>
            <a:picLocks noChangeAspect="1" noChangeArrowheads="1"/>
          </p:cNvPicPr>
          <p:nvPr/>
        </p:nvPicPr>
        <p:blipFill>
          <a:blip r:embed="rId6" cstate="print">
            <a:extLst>
              <a:ext uri="{28A0092B-C50C-407E-A947-70E740481C1C}">
                <a14:useLocalDpi xmlns:a14="http://schemas.microsoft.com/office/drawing/2010/main" val="0"/>
              </a:ext>
            </a:extLst>
          </a:blip>
          <a:srcRect l="8832"/>
          <a:stretch>
            <a:fillRect/>
          </a:stretch>
        </p:blipFill>
        <p:spPr bwMode="auto">
          <a:xfrm>
            <a:off x="3392309" y="4009144"/>
            <a:ext cx="2703512"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97219"/>
          <p:cNvPicPr>
            <a:picLocks noChangeAspect="1" noChangeArrowheads="1"/>
          </p:cNvPicPr>
          <p:nvPr/>
        </p:nvPicPr>
        <p:blipFill>
          <a:blip r:embed="rId7" cstate="print">
            <a:extLst>
              <a:ext uri="{28A0092B-C50C-407E-A947-70E740481C1C}">
                <a14:useLocalDpi xmlns:a14="http://schemas.microsoft.com/office/drawing/2010/main" val="0"/>
              </a:ext>
            </a:extLst>
          </a:blip>
          <a:srcRect r="8728"/>
          <a:stretch>
            <a:fillRect/>
          </a:stretch>
        </p:blipFill>
        <p:spPr bwMode="auto">
          <a:xfrm>
            <a:off x="6278020" y="3847989"/>
            <a:ext cx="277653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027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C95D"/>
          </a:solidFill>
        </p:spPr>
        <p:txBody>
          <a:bodyPr>
            <a:normAutofit fontScale="90000"/>
          </a:bodyPr>
          <a:lstStyle/>
          <a:p>
            <a:r>
              <a:rPr lang="en-US" altLang="zh-TW" sz="3600" b="1" dirty="0" smtClean="0">
                <a:latin typeface="微軟正黑體" pitchFamily="34" charset="-120"/>
                <a:ea typeface="微軟正黑體" pitchFamily="34" charset="-120"/>
              </a:rPr>
              <a:t>106.3.23</a:t>
            </a:r>
            <a:r>
              <a:rPr lang="zh-TW" altLang="en-US" sz="3600" b="1" dirty="0" smtClean="0">
                <a:latin typeface="微軟正黑體" pitchFamily="34" charset="-120"/>
                <a:ea typeface="微軟正黑體" pitchFamily="34" charset="-120"/>
              </a:rPr>
              <a:t>輔導團在萬中辦理食農教育研習</a:t>
            </a:r>
            <a:endParaRPr lang="zh-TW" altLang="en-US" sz="3600" b="1" dirty="0">
              <a:latin typeface="微軟正黑體" pitchFamily="34" charset="-120"/>
              <a:ea typeface="微軟正黑體" pitchFamily="34" charset="-120"/>
            </a:endParaRPr>
          </a:p>
        </p:txBody>
      </p:sp>
      <p:pic>
        <p:nvPicPr>
          <p:cNvPr id="7170" name="Picture 2" descr="G:\104.10.22相片\106.3.24食農研習\1060323食農研習阿霞照片\DSC_044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628800"/>
            <a:ext cx="3507341" cy="1800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G:\104.10.22相片\106.3.24食農研習\1060323食農研習阿霞照片\DSC_04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3573015"/>
            <a:ext cx="3528392" cy="22215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104.10.22相片\106.3.24食農研習\1060323食農研習阿霞照片\DSC_05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219" y="1628800"/>
            <a:ext cx="3200356" cy="18002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G:\104.10.22相片\106.3.24食農研習\1060323食農研習阿霞照片\DSC_05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593656"/>
            <a:ext cx="3181423" cy="236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03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graphicFrame>
        <p:nvGraphicFramePr>
          <p:cNvPr id="4" name="物件 3"/>
          <p:cNvGraphicFramePr>
            <a:graphicFrameLocks noChangeAspect="1"/>
          </p:cNvGraphicFramePr>
          <p:nvPr>
            <p:extLst>
              <p:ext uri="{D42A27DB-BD31-4B8C-83A1-F6EECF244321}">
                <p14:modId xmlns:p14="http://schemas.microsoft.com/office/powerpoint/2010/main" val="2146464308"/>
              </p:ext>
            </p:extLst>
          </p:nvPr>
        </p:nvGraphicFramePr>
        <p:xfrm>
          <a:off x="467544" y="220663"/>
          <a:ext cx="8280920" cy="6416675"/>
        </p:xfrm>
        <a:graphic>
          <a:graphicData uri="http://schemas.openxmlformats.org/presentationml/2006/ole">
            <mc:AlternateContent xmlns:mc="http://schemas.openxmlformats.org/markup-compatibility/2006">
              <mc:Choice xmlns:v="urn:schemas-microsoft-com:vml" Requires="v">
                <p:oleObj spid="_x0000_s10264" name="Acrobat Document" r:id="rId3" imgW="4533738" imgH="6415896" progId="AcroExch.Document.DC">
                  <p:embed/>
                </p:oleObj>
              </mc:Choice>
              <mc:Fallback>
                <p:oleObj name="Acrobat Document" r:id="rId3" imgW="4533738" imgH="6415896" progId="AcroExch.Document.DC">
                  <p:embed/>
                  <p:pic>
                    <p:nvPicPr>
                      <p:cNvPr id="0" name=""/>
                      <p:cNvPicPr/>
                      <p:nvPr/>
                    </p:nvPicPr>
                    <p:blipFill>
                      <a:blip r:embed="rId4"/>
                      <a:stretch>
                        <a:fillRect/>
                      </a:stretch>
                    </p:blipFill>
                    <p:spPr>
                      <a:xfrm>
                        <a:off x="467544" y="220663"/>
                        <a:ext cx="8280920" cy="6416675"/>
                      </a:xfrm>
                      <a:prstGeom prst="rect">
                        <a:avLst/>
                      </a:prstGeom>
                    </p:spPr>
                  </p:pic>
                </p:oleObj>
              </mc:Fallback>
            </mc:AlternateContent>
          </a:graphicData>
        </a:graphic>
      </p:graphicFrame>
    </p:spTree>
    <p:extLst>
      <p:ext uri="{BB962C8B-B14F-4D97-AF65-F5344CB8AC3E}">
        <p14:creationId xmlns:p14="http://schemas.microsoft.com/office/powerpoint/2010/main" val="5727539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EA900"/>
          </a:solidFill>
        </p:spPr>
        <p:txBody>
          <a:bodyPr>
            <a:normAutofit fontScale="90000"/>
          </a:bodyPr>
          <a:lstStyle/>
          <a:p>
            <a:r>
              <a:rPr lang="en-US" altLang="zh-TW" dirty="0" smtClean="0"/>
              <a:t/>
            </a:r>
            <a:br>
              <a:rPr lang="en-US" altLang="zh-TW" dirty="0" smtClean="0"/>
            </a:br>
            <a:r>
              <a:rPr lang="zh-TW" altLang="en-US" dirty="0" smtClean="0">
                <a:latin typeface="微軟正黑體" pitchFamily="34" charset="-120"/>
                <a:ea typeface="微軟正黑體" pitchFamily="34" charset="-120"/>
              </a:rPr>
              <a:t>食農成果分享：番茄、南瓜小</a:t>
            </a:r>
            <a:r>
              <a:rPr lang="en-US" altLang="zh-TW" dirty="0" smtClean="0">
                <a:latin typeface="微軟正黑體" pitchFamily="34" charset="-120"/>
                <a:ea typeface="微軟正黑體" pitchFamily="34" charset="-120"/>
              </a:rPr>
              <a:t>Pizza</a:t>
            </a:r>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
            </a:r>
            <a:br>
              <a:rPr lang="en-US" altLang="zh-TW"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南瓜濃湯拉花</a:t>
            </a:r>
            <a:r>
              <a:rPr lang="en-US" altLang="zh-TW" dirty="0" smtClean="0">
                <a:latin typeface="微軟正黑體" pitchFamily="34" charset="-120"/>
                <a:ea typeface="微軟正黑體" pitchFamily="34" charset="-120"/>
              </a:rPr>
              <a:t/>
            </a:r>
            <a:br>
              <a:rPr lang="en-US" altLang="zh-TW" dirty="0" smtClean="0">
                <a:latin typeface="微軟正黑體" pitchFamily="34" charset="-120"/>
                <a:ea typeface="微軟正黑體" pitchFamily="34" charset="-120"/>
              </a:rPr>
            </a:br>
            <a:endParaRPr lang="zh-TW" altLang="en-US" dirty="0">
              <a:latin typeface="微軟正黑體" pitchFamily="34" charset="-120"/>
              <a:ea typeface="微軟正黑體" pitchFamily="34" charset="-120"/>
            </a:endParaRPr>
          </a:p>
        </p:txBody>
      </p:sp>
      <p:pic>
        <p:nvPicPr>
          <p:cNvPr id="9218" name="Picture 2" descr="G:\106.3.23食農教育研習\20170323輔導團小田園研習照片(食農教育)\IMG_000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6223" y="1556792"/>
            <a:ext cx="3763019" cy="250240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G:\106.3.23食農教育研習\20170323輔導團小田園研習照片(食農教育)\IMG_01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556792"/>
            <a:ext cx="3592376" cy="23890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G:\106.3.23食農教育研習\20170323輔導團小田園研習照片(食農教育)\IMG_01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241288"/>
            <a:ext cx="3789672" cy="252028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G:\106.3.23食農教育研習\20170323輔導團小田園研習照片(食農教育)\IMG_01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4241288"/>
            <a:ext cx="3812860" cy="227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720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accent2"/>
          </a:solidFill>
        </p:spPr>
        <p:txBody>
          <a:bodyPr>
            <a:normAutofit fontScale="90000"/>
          </a:bodyPr>
          <a:lstStyle/>
          <a:p>
            <a:r>
              <a:rPr lang="zh-TW" altLang="en-US" dirty="0" smtClean="0">
                <a:latin typeface="微軟正黑體" pitchFamily="34" charset="-120"/>
                <a:ea typeface="微軟正黑體" pitchFamily="34" charset="-120"/>
              </a:rPr>
              <a:t>小饅頭配萬華醬</a:t>
            </a:r>
            <a:r>
              <a:rPr lang="en-US" altLang="zh-TW" dirty="0" smtClean="0">
                <a:latin typeface="微軟正黑體" pitchFamily="34" charset="-120"/>
                <a:ea typeface="微軟正黑體" pitchFamily="34" charset="-120"/>
              </a:rPr>
              <a:t/>
            </a:r>
            <a:br>
              <a:rPr lang="en-US" altLang="zh-TW" dirty="0" smtClean="0">
                <a:latin typeface="微軟正黑體" pitchFamily="34" charset="-120"/>
                <a:ea typeface="微軟正黑體" pitchFamily="34" charset="-120"/>
              </a:rPr>
            </a:b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蔥薑韭蒜香加橄欖油</a:t>
            </a:r>
            <a:r>
              <a:rPr lang="en-US" altLang="zh-TW" dirty="0" smtClean="0">
                <a:latin typeface="微軟正黑體" pitchFamily="34" charset="-120"/>
                <a:ea typeface="微軟正黑體" pitchFamily="34" charset="-120"/>
              </a:rPr>
              <a:t>)</a:t>
            </a:r>
            <a:endParaRPr lang="zh-TW" altLang="en-US" dirty="0">
              <a:latin typeface="微軟正黑體" pitchFamily="34" charset="-120"/>
              <a:ea typeface="微軟正黑體" pitchFamily="34" charset="-120"/>
            </a:endParaRPr>
          </a:p>
        </p:txBody>
      </p:sp>
      <p:pic>
        <p:nvPicPr>
          <p:cNvPr id="4" name="Picture 2" descr="G:\104.10.22相片\106.3.24食農研習\1060323食農研習阿霞照片\DSC_054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00808"/>
            <a:ext cx="3519022" cy="1979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G:\106.3.23食農教育研習\20170323輔導團小田園研習照片(食農教育)\IMG_01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700808"/>
            <a:ext cx="2952328" cy="196341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G:\106.3.23食農教育研習\20170323輔導團小田園研習照片(食農教育)\IMG_01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789040"/>
            <a:ext cx="3703960" cy="203228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G:\106.3.23食農教育研習\20170323輔導團小田園研習照片(食農教育)\IMG_01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8066" y="3789040"/>
            <a:ext cx="3521425" cy="234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184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2691"/>
            <a:ext cx="8229600" cy="1143000"/>
          </a:xfrm>
        </p:spPr>
        <p:txBody>
          <a:bodyPr>
            <a:normAutofit fontScale="90000"/>
          </a:bodyPr>
          <a:lstStyle/>
          <a:p>
            <a:r>
              <a:rPr lang="en-US" altLang="zh-TW" dirty="0" err="1" smtClean="0">
                <a:latin typeface="微軟正黑體" pitchFamily="34" charset="-120"/>
                <a:ea typeface="微軟正黑體" pitchFamily="34" charset="-120"/>
              </a:rPr>
              <a:t>Oganic</a:t>
            </a:r>
            <a:r>
              <a:rPr lang="en-US" altLang="zh-TW" dirty="0" smtClean="0">
                <a:latin typeface="微軟正黑體" pitchFamily="34" charset="-120"/>
                <a:ea typeface="微軟正黑體" pitchFamily="34" charset="-120"/>
              </a:rPr>
              <a:t> farm</a:t>
            </a:r>
            <a:r>
              <a:rPr lang="zh-TW" altLang="en-US" dirty="0" smtClean="0">
                <a:latin typeface="微軟正黑體" pitchFamily="34" charset="-120"/>
                <a:ea typeface="微軟正黑體" pitchFamily="34" charset="-120"/>
              </a:rPr>
              <a:t>食用蔬果</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尋寶大作戰</a:t>
            </a:r>
            <a:r>
              <a:rPr lang="en-US" altLang="zh-TW" dirty="0" smtClean="0">
                <a:latin typeface="微軟正黑體" pitchFamily="34" charset="-120"/>
                <a:ea typeface="微軟正黑體" pitchFamily="34" charset="-120"/>
              </a:rPr>
              <a:t/>
            </a:r>
            <a:br>
              <a:rPr lang="en-US" altLang="zh-TW" dirty="0" smtClean="0">
                <a:latin typeface="微軟正黑體" pitchFamily="34" charset="-120"/>
                <a:ea typeface="微軟正黑體" pitchFamily="34" charset="-120"/>
              </a:rPr>
            </a:br>
            <a:r>
              <a:rPr lang="zh-TW" altLang="en-US" sz="3100" b="1" dirty="0">
                <a:solidFill>
                  <a:srgbClr val="7030A0"/>
                </a:solidFill>
                <a:latin typeface="微軟正黑體" pitchFamily="34" charset="-120"/>
                <a:ea typeface="微軟正黑體" pitchFamily="34" charset="-120"/>
              </a:rPr>
              <a:t>萬中農場小小天地 有</a:t>
            </a:r>
            <a:r>
              <a:rPr lang="en-US" altLang="zh-TW" sz="3100" b="1" dirty="0">
                <a:solidFill>
                  <a:srgbClr val="7030A0"/>
                </a:solidFill>
                <a:latin typeface="微軟正黑體" pitchFamily="34" charset="-120"/>
                <a:ea typeface="微軟正黑體" pitchFamily="34" charset="-120"/>
              </a:rPr>
              <a:t>60 </a:t>
            </a:r>
            <a:r>
              <a:rPr lang="zh-TW" altLang="en-US" sz="3100" b="1" dirty="0">
                <a:solidFill>
                  <a:srgbClr val="7030A0"/>
                </a:solidFill>
                <a:latin typeface="微軟正黑體" pitchFamily="34" charset="-120"/>
                <a:ea typeface="微軟正黑體" pitchFamily="34" charset="-120"/>
              </a:rPr>
              <a:t>種蔬果，請找找看在哪裡</a:t>
            </a:r>
            <a:r>
              <a:rPr lang="en-US" altLang="zh-TW" sz="3100" b="1" dirty="0" smtClean="0">
                <a:solidFill>
                  <a:srgbClr val="7030A0"/>
                </a:solidFill>
                <a:latin typeface="微軟正黑體" pitchFamily="34" charset="-120"/>
                <a:ea typeface="微軟正黑體" pitchFamily="34" charset="-120"/>
              </a:rPr>
              <a:t>?</a:t>
            </a:r>
            <a:endParaRPr lang="zh-TW" altLang="en-US" dirty="0">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71911215"/>
              </p:ext>
            </p:extLst>
          </p:nvPr>
        </p:nvGraphicFramePr>
        <p:xfrm>
          <a:off x="0" y="1052735"/>
          <a:ext cx="9144000" cy="5794892"/>
        </p:xfrm>
        <a:graphic>
          <a:graphicData uri="http://schemas.openxmlformats.org/drawingml/2006/table">
            <a:tbl>
              <a:tblPr firstRow="1" bandRow="1">
                <a:tableStyleId>{5C22544A-7EE6-4342-B048-85BDC9FD1C3A}</a:tableStyleId>
              </a:tblPr>
              <a:tblGrid>
                <a:gridCol w="1179871"/>
                <a:gridCol w="1179871"/>
                <a:gridCol w="1253613"/>
                <a:gridCol w="1032387"/>
                <a:gridCol w="1327355"/>
                <a:gridCol w="1106129"/>
                <a:gridCol w="958645"/>
                <a:gridCol w="1106129"/>
              </a:tblGrid>
              <a:tr h="654262">
                <a:tc>
                  <a:txBody>
                    <a:bodyPr/>
                    <a:lstStyle/>
                    <a:p>
                      <a:pPr algn="ctr"/>
                      <a:r>
                        <a:rPr lang="en-US" altLang="zh-TW" b="1" dirty="0" smtClean="0">
                          <a:solidFill>
                            <a:srgbClr val="002060"/>
                          </a:solidFill>
                          <a:latin typeface="微軟正黑體" pitchFamily="34" charset="-120"/>
                          <a:ea typeface="微軟正黑體" pitchFamily="34" charset="-120"/>
                        </a:rPr>
                        <a:t>1.</a:t>
                      </a:r>
                    </a:p>
                    <a:p>
                      <a:pPr algn="ctr"/>
                      <a:r>
                        <a:rPr lang="zh-TW" altLang="en-US" b="1" dirty="0" smtClean="0">
                          <a:solidFill>
                            <a:srgbClr val="002060"/>
                          </a:solidFill>
                          <a:latin typeface="微軟正黑體" pitchFamily="34" charset="-120"/>
                          <a:ea typeface="微軟正黑體" pitchFamily="34" charset="-120"/>
                        </a:rPr>
                        <a:t>青蔥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2.</a:t>
                      </a:r>
                    </a:p>
                    <a:p>
                      <a:pPr algn="ctr"/>
                      <a:r>
                        <a:rPr lang="zh-TW" altLang="en-US" b="1" dirty="0" smtClean="0">
                          <a:solidFill>
                            <a:srgbClr val="002060"/>
                          </a:solidFill>
                          <a:latin typeface="微軟正黑體" pitchFamily="34" charset="-120"/>
                          <a:ea typeface="微軟正黑體" pitchFamily="34" charset="-120"/>
                        </a:rPr>
                        <a:t>洋蔥</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3.</a:t>
                      </a:r>
                    </a:p>
                    <a:p>
                      <a:pPr algn="ctr"/>
                      <a:r>
                        <a:rPr lang="zh-TW" altLang="en-US" b="1" dirty="0" smtClean="0">
                          <a:solidFill>
                            <a:srgbClr val="002060"/>
                          </a:solidFill>
                          <a:latin typeface="微軟正黑體" pitchFamily="34" charset="-120"/>
                          <a:ea typeface="微軟正黑體" pitchFamily="34" charset="-120"/>
                        </a:rPr>
                        <a:t>紅蔥頭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4.</a:t>
                      </a:r>
                    </a:p>
                    <a:p>
                      <a:pPr algn="ctr"/>
                      <a:r>
                        <a:rPr lang="zh-TW" altLang="en-US" b="1" dirty="0" smtClean="0">
                          <a:solidFill>
                            <a:srgbClr val="002060"/>
                          </a:solidFill>
                          <a:latin typeface="微軟正黑體" pitchFamily="34" charset="-120"/>
                          <a:ea typeface="微軟正黑體" pitchFamily="34" charset="-120"/>
                        </a:rPr>
                        <a:t>薑</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5.</a:t>
                      </a:r>
                    </a:p>
                    <a:p>
                      <a:pPr algn="ctr"/>
                      <a:r>
                        <a:rPr lang="zh-TW" altLang="en-US" b="1" dirty="0" smtClean="0">
                          <a:solidFill>
                            <a:srgbClr val="002060"/>
                          </a:solidFill>
                          <a:latin typeface="微軟正黑體" pitchFamily="34" charset="-120"/>
                          <a:ea typeface="微軟正黑體" pitchFamily="34" charset="-120"/>
                        </a:rPr>
                        <a:t>韭</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6.</a:t>
                      </a:r>
                    </a:p>
                    <a:p>
                      <a:pPr algn="ctr"/>
                      <a:r>
                        <a:rPr lang="zh-TW" altLang="en-US" b="1" dirty="0" smtClean="0">
                          <a:solidFill>
                            <a:srgbClr val="002060"/>
                          </a:solidFill>
                          <a:latin typeface="微軟正黑體" pitchFamily="34" charset="-120"/>
                          <a:ea typeface="微軟正黑體" pitchFamily="34" charset="-120"/>
                        </a:rPr>
                        <a:t>蒜</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7.</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迷迭香</a:t>
                      </a:r>
                    </a:p>
                  </a:txBody>
                  <a:tcPr/>
                </a:tc>
                <a:tc>
                  <a:txBody>
                    <a:bodyPr/>
                    <a:lstStyle/>
                    <a:p>
                      <a:pPr algn="ctr"/>
                      <a:r>
                        <a:rPr lang="en-US" altLang="zh-TW" b="1" dirty="0" smtClean="0">
                          <a:solidFill>
                            <a:srgbClr val="002060"/>
                          </a:solidFill>
                          <a:latin typeface="微軟正黑體" pitchFamily="34" charset="-120"/>
                          <a:ea typeface="微軟正黑體" pitchFamily="34" charset="-120"/>
                        </a:rPr>
                        <a:t>8. </a:t>
                      </a:r>
                    </a:p>
                    <a:p>
                      <a:pPr algn="ctr"/>
                      <a:r>
                        <a:rPr lang="zh-TW" altLang="en-US" b="1" dirty="0" smtClean="0">
                          <a:solidFill>
                            <a:srgbClr val="002060"/>
                          </a:solidFill>
                          <a:latin typeface="微軟正黑體" pitchFamily="34" charset="-120"/>
                          <a:ea typeface="微軟正黑體" pitchFamily="34" charset="-120"/>
                        </a:rPr>
                        <a:t>薄荷</a:t>
                      </a:r>
                      <a:endParaRPr lang="zh-TW" altLang="en-US" dirty="0"/>
                    </a:p>
                  </a:txBody>
                  <a:tcPr/>
                </a:tc>
              </a:tr>
              <a:tr h="654262">
                <a:tc>
                  <a:txBody>
                    <a:bodyPr/>
                    <a:lstStyle/>
                    <a:p>
                      <a:pPr algn="ctr"/>
                      <a:r>
                        <a:rPr lang="en-US" altLang="zh-TW" b="1" dirty="0" smtClean="0">
                          <a:solidFill>
                            <a:srgbClr val="002060"/>
                          </a:solidFill>
                          <a:latin typeface="微軟正黑體" pitchFamily="34" charset="-120"/>
                          <a:ea typeface="微軟正黑體" pitchFamily="34" charset="-120"/>
                        </a:rPr>
                        <a:t>9.</a:t>
                      </a:r>
                    </a:p>
                    <a:p>
                      <a:pPr algn="ctr"/>
                      <a:r>
                        <a:rPr lang="zh-TW" altLang="en-US" b="1" dirty="0" smtClean="0">
                          <a:solidFill>
                            <a:srgbClr val="002060"/>
                          </a:solidFill>
                          <a:latin typeface="微軟正黑體" pitchFamily="34" charset="-120"/>
                          <a:ea typeface="微軟正黑體" pitchFamily="34" charset="-120"/>
                        </a:rPr>
                        <a:t>九層塔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10.</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芋頭</a:t>
                      </a:r>
                      <a:endParaRPr lang="zh-TW" altLang="en-US" dirty="0" smtClean="0"/>
                    </a:p>
                  </a:txBody>
                  <a:tcPr/>
                </a:tc>
                <a:tc>
                  <a:txBody>
                    <a:bodyPr/>
                    <a:lstStyle/>
                    <a:p>
                      <a:pPr algn="ctr"/>
                      <a:r>
                        <a:rPr lang="en-US" altLang="zh-TW" b="1" dirty="0" smtClean="0">
                          <a:solidFill>
                            <a:srgbClr val="002060"/>
                          </a:solidFill>
                          <a:latin typeface="微軟正黑體" pitchFamily="34" charset="-120"/>
                          <a:ea typeface="微軟正黑體" pitchFamily="34" charset="-120"/>
                        </a:rPr>
                        <a:t>11.</a:t>
                      </a:r>
                    </a:p>
                    <a:p>
                      <a:pPr algn="ctr"/>
                      <a:r>
                        <a:rPr lang="zh-TW" altLang="en-US" b="1" dirty="0" smtClean="0">
                          <a:solidFill>
                            <a:srgbClr val="002060"/>
                          </a:solidFill>
                          <a:latin typeface="微軟正黑體" pitchFamily="34" charset="-120"/>
                          <a:ea typeface="微軟正黑體" pitchFamily="34" charset="-120"/>
                        </a:rPr>
                        <a:t>青椒 </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12.</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辣椒</a:t>
                      </a:r>
                    </a:p>
                  </a:txBody>
                  <a:tcPr/>
                </a:tc>
                <a:tc>
                  <a:txBody>
                    <a:bodyPr/>
                    <a:lstStyle/>
                    <a:p>
                      <a:pPr algn="ctr"/>
                      <a:r>
                        <a:rPr lang="en-US" altLang="zh-TW" b="1" dirty="0" smtClean="0">
                          <a:solidFill>
                            <a:srgbClr val="002060"/>
                          </a:solidFill>
                          <a:latin typeface="微軟正黑體" pitchFamily="34" charset="-120"/>
                          <a:ea typeface="微軟正黑體" pitchFamily="34" charset="-120"/>
                        </a:rPr>
                        <a:t>13.</a:t>
                      </a:r>
                    </a:p>
                    <a:p>
                      <a:pPr algn="ctr"/>
                      <a:r>
                        <a:rPr lang="zh-TW" altLang="en-US" b="1" dirty="0" smtClean="0">
                          <a:solidFill>
                            <a:srgbClr val="002060"/>
                          </a:solidFill>
                          <a:latin typeface="微軟正黑體" pitchFamily="34" charset="-120"/>
                          <a:ea typeface="微軟正黑體" pitchFamily="34" charset="-120"/>
                        </a:rPr>
                        <a:t>白蘿蔔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14.</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地瓜 </a:t>
                      </a:r>
                      <a:endParaRPr lang="zh-TW" altLang="en-US" dirty="0" smtClean="0"/>
                    </a:p>
                  </a:txBody>
                  <a:tcPr/>
                </a:tc>
                <a:tc>
                  <a:txBody>
                    <a:bodyPr/>
                    <a:lstStyle/>
                    <a:p>
                      <a:pPr algn="ctr"/>
                      <a:r>
                        <a:rPr lang="en-US" altLang="zh-TW" b="1" dirty="0" smtClean="0">
                          <a:solidFill>
                            <a:srgbClr val="002060"/>
                          </a:solidFill>
                          <a:latin typeface="微軟正黑體" pitchFamily="34" charset="-120"/>
                          <a:ea typeface="微軟正黑體" pitchFamily="34" charset="-120"/>
                        </a:rPr>
                        <a:t>15.</a:t>
                      </a:r>
                    </a:p>
                    <a:p>
                      <a:pPr algn="ctr"/>
                      <a:r>
                        <a:rPr lang="zh-TW" altLang="en-US" b="1" dirty="0" smtClean="0">
                          <a:solidFill>
                            <a:srgbClr val="002060"/>
                          </a:solidFill>
                          <a:latin typeface="微軟正黑體" pitchFamily="34" charset="-120"/>
                          <a:ea typeface="微軟正黑體" pitchFamily="34" charset="-120"/>
                        </a:rPr>
                        <a:t>玉米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16.</a:t>
                      </a:r>
                    </a:p>
                    <a:p>
                      <a:pPr algn="ctr"/>
                      <a:r>
                        <a:rPr lang="zh-TW" altLang="en-US" b="1" dirty="0" smtClean="0">
                          <a:solidFill>
                            <a:srgbClr val="002060"/>
                          </a:solidFill>
                          <a:latin typeface="微軟正黑體" pitchFamily="34" charset="-120"/>
                          <a:ea typeface="微軟正黑體" pitchFamily="34" charset="-120"/>
                        </a:rPr>
                        <a:t>茼蒿 </a:t>
                      </a:r>
                      <a:endParaRPr lang="zh-TW" altLang="en-US" dirty="0"/>
                    </a:p>
                  </a:txBody>
                  <a:tcPr/>
                </a:tc>
              </a:tr>
              <a:tr h="654262">
                <a:tc>
                  <a:txBody>
                    <a:bodyPr/>
                    <a:lstStyle/>
                    <a:p>
                      <a:pPr algn="ctr"/>
                      <a:r>
                        <a:rPr lang="en-US" altLang="zh-TW" b="1" dirty="0" smtClean="0">
                          <a:solidFill>
                            <a:srgbClr val="002060"/>
                          </a:solidFill>
                          <a:latin typeface="微軟正黑體" pitchFamily="34" charset="-120"/>
                          <a:ea typeface="微軟正黑體" pitchFamily="34" charset="-120"/>
                        </a:rPr>
                        <a:t>17.</a:t>
                      </a:r>
                    </a:p>
                    <a:p>
                      <a:pPr algn="ctr"/>
                      <a:r>
                        <a:rPr lang="zh-TW" altLang="en-US" b="1" dirty="0" smtClean="0">
                          <a:solidFill>
                            <a:srgbClr val="002060"/>
                          </a:solidFill>
                          <a:latin typeface="微軟正黑體" pitchFamily="34" charset="-120"/>
                          <a:ea typeface="微軟正黑體" pitchFamily="34" charset="-120"/>
                        </a:rPr>
                        <a:t>芫荽 </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18.</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鹿角萵苣 </a:t>
                      </a:r>
                      <a:endParaRPr lang="en-US" altLang="zh-TW" b="1" dirty="0" smtClean="0">
                        <a:solidFill>
                          <a:srgbClr val="002060"/>
                        </a:solidFill>
                        <a:latin typeface="微軟正黑體" pitchFamily="34" charset="-120"/>
                        <a:ea typeface="微軟正黑體" pitchFamily="34" charset="-120"/>
                      </a:endParaRPr>
                    </a:p>
                  </a:txBody>
                  <a:tcPr/>
                </a:tc>
                <a:tc>
                  <a:txBody>
                    <a:bodyPr/>
                    <a:lstStyle/>
                    <a:p>
                      <a:pPr algn="ctr"/>
                      <a:r>
                        <a:rPr lang="en-US" altLang="zh-TW" b="1" dirty="0" smtClean="0">
                          <a:solidFill>
                            <a:srgbClr val="002060"/>
                          </a:solidFill>
                          <a:latin typeface="微軟正黑體" pitchFamily="34" charset="-120"/>
                          <a:ea typeface="微軟正黑體" pitchFamily="34" charset="-120"/>
                        </a:rPr>
                        <a:t>19.</a:t>
                      </a:r>
                    </a:p>
                    <a:p>
                      <a:pPr algn="ctr"/>
                      <a:r>
                        <a:rPr lang="zh-TW" altLang="en-US" b="1" dirty="0" smtClean="0">
                          <a:solidFill>
                            <a:srgbClr val="002060"/>
                          </a:solidFill>
                          <a:latin typeface="微軟正黑體" pitchFamily="34" charset="-120"/>
                          <a:ea typeface="微軟正黑體" pitchFamily="34" charset="-120"/>
                        </a:rPr>
                        <a:t>奶油萵苣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20.</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香瓜</a:t>
                      </a:r>
                      <a:endParaRPr lang="zh-TW" alt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21.</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大陸妹</a:t>
                      </a:r>
                    </a:p>
                  </a:txBody>
                  <a:tcPr/>
                </a:tc>
                <a:tc>
                  <a:txBody>
                    <a:bodyPr/>
                    <a:lstStyle/>
                    <a:p>
                      <a:pPr algn="ctr"/>
                      <a:r>
                        <a:rPr lang="en-US" altLang="zh-TW" b="1" dirty="0" smtClean="0">
                          <a:solidFill>
                            <a:srgbClr val="002060"/>
                          </a:solidFill>
                          <a:latin typeface="微軟正黑體" pitchFamily="34" charset="-120"/>
                          <a:ea typeface="微軟正黑體" pitchFamily="34" charset="-120"/>
                        </a:rPr>
                        <a:t>22.</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木瓜</a:t>
                      </a:r>
                      <a:endParaRPr lang="en-US" altLang="zh-TW" b="1" dirty="0" smtClean="0">
                        <a:solidFill>
                          <a:srgbClr val="002060"/>
                        </a:solidFill>
                        <a:latin typeface="微軟正黑體" pitchFamily="34" charset="-120"/>
                        <a:ea typeface="微軟正黑體" pitchFamily="34" charset="-120"/>
                      </a:endParaRPr>
                    </a:p>
                  </a:txBody>
                  <a:tcPr/>
                </a:tc>
                <a:tc>
                  <a:txBody>
                    <a:bodyPr/>
                    <a:lstStyle/>
                    <a:p>
                      <a:pPr algn="ctr"/>
                      <a:r>
                        <a:rPr lang="en-US" altLang="zh-TW" b="1" dirty="0" smtClean="0">
                          <a:solidFill>
                            <a:srgbClr val="002060"/>
                          </a:solidFill>
                          <a:latin typeface="微軟正黑體" pitchFamily="34" charset="-120"/>
                          <a:ea typeface="微軟正黑體" pitchFamily="34" charset="-120"/>
                        </a:rPr>
                        <a:t>23.</a:t>
                      </a:r>
                    </a:p>
                    <a:p>
                      <a:pPr algn="ctr"/>
                      <a:r>
                        <a:rPr lang="zh-TW" altLang="en-US" b="1" dirty="0" smtClean="0">
                          <a:solidFill>
                            <a:srgbClr val="002060"/>
                          </a:solidFill>
                          <a:latin typeface="微軟正黑體" pitchFamily="34" charset="-120"/>
                          <a:ea typeface="微軟正黑體" pitchFamily="34" charset="-120"/>
                        </a:rPr>
                        <a:t>芥菜</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24.</a:t>
                      </a:r>
                    </a:p>
                    <a:p>
                      <a:pPr algn="ctr"/>
                      <a:r>
                        <a:rPr lang="en-US" altLang="zh-TW" b="1" dirty="0" smtClean="0">
                          <a:solidFill>
                            <a:srgbClr val="002060"/>
                          </a:solidFill>
                          <a:latin typeface="微軟正黑體" pitchFamily="34" charset="-120"/>
                          <a:ea typeface="微軟正黑體" pitchFamily="34" charset="-120"/>
                        </a:rPr>
                        <a:t>A</a:t>
                      </a:r>
                      <a:r>
                        <a:rPr lang="zh-TW" altLang="en-US" b="1" dirty="0" smtClean="0">
                          <a:solidFill>
                            <a:srgbClr val="002060"/>
                          </a:solidFill>
                          <a:latin typeface="微軟正黑體" pitchFamily="34" charset="-120"/>
                          <a:ea typeface="微軟正黑體" pitchFamily="34" charset="-120"/>
                        </a:rPr>
                        <a:t>菜</a:t>
                      </a:r>
                      <a:endParaRPr lang="zh-TW" altLang="en-US" dirty="0"/>
                    </a:p>
                  </a:txBody>
                  <a:tcPr/>
                </a:tc>
              </a:tr>
              <a:tr h="6542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25.</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芹菜</a:t>
                      </a:r>
                    </a:p>
                  </a:txBody>
                  <a:tcPr/>
                </a:tc>
                <a:tc>
                  <a:txBody>
                    <a:bodyPr/>
                    <a:lstStyle/>
                    <a:p>
                      <a:pPr algn="ctr"/>
                      <a:r>
                        <a:rPr lang="en-US" altLang="zh-TW" b="1" dirty="0" smtClean="0">
                          <a:solidFill>
                            <a:srgbClr val="002060"/>
                          </a:solidFill>
                          <a:latin typeface="微軟正黑體" pitchFamily="34" charset="-120"/>
                          <a:ea typeface="微軟正黑體" pitchFamily="34" charset="-120"/>
                        </a:rPr>
                        <a:t>26.</a:t>
                      </a:r>
                    </a:p>
                    <a:p>
                      <a:pPr algn="ctr"/>
                      <a:r>
                        <a:rPr lang="zh-TW" altLang="en-US" b="1" dirty="0" smtClean="0">
                          <a:solidFill>
                            <a:srgbClr val="002060"/>
                          </a:solidFill>
                          <a:latin typeface="微軟正黑體" pitchFamily="34" charset="-120"/>
                          <a:ea typeface="微軟正黑體" pitchFamily="34" charset="-120"/>
                        </a:rPr>
                        <a:t>青江菜</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27.</a:t>
                      </a:r>
                    </a:p>
                    <a:p>
                      <a:pPr algn="ctr"/>
                      <a:r>
                        <a:rPr lang="zh-TW" altLang="en-US" b="1" dirty="0" smtClean="0">
                          <a:solidFill>
                            <a:srgbClr val="002060"/>
                          </a:solidFill>
                          <a:latin typeface="微軟正黑體" pitchFamily="34" charset="-120"/>
                          <a:ea typeface="微軟正黑體" pitchFamily="34" charset="-120"/>
                        </a:rPr>
                        <a:t>紅鳳菜</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28.</a:t>
                      </a:r>
                    </a:p>
                    <a:p>
                      <a:pPr algn="ctr"/>
                      <a:r>
                        <a:rPr lang="zh-TW" altLang="en-US" b="1" dirty="0" smtClean="0">
                          <a:solidFill>
                            <a:srgbClr val="002060"/>
                          </a:solidFill>
                          <a:latin typeface="微軟正黑體" pitchFamily="34" charset="-120"/>
                          <a:ea typeface="微軟正黑體" pitchFamily="34" charset="-120"/>
                        </a:rPr>
                        <a:t>油菜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29.</a:t>
                      </a:r>
                    </a:p>
                    <a:p>
                      <a:pPr algn="ctr"/>
                      <a:r>
                        <a:rPr lang="zh-TW" altLang="en-US" b="1" dirty="0" smtClean="0">
                          <a:solidFill>
                            <a:srgbClr val="002060"/>
                          </a:solidFill>
                          <a:latin typeface="微軟正黑體" pitchFamily="34" charset="-120"/>
                          <a:ea typeface="微軟正黑體" pitchFamily="34" charset="-120"/>
                        </a:rPr>
                        <a:t>高麗菜 </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30 .</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空心菜</a:t>
                      </a:r>
                    </a:p>
                  </a:txBody>
                  <a:tcPr/>
                </a:tc>
                <a:tc>
                  <a:txBody>
                    <a:bodyPr/>
                    <a:lstStyle/>
                    <a:p>
                      <a:pPr algn="ctr"/>
                      <a:r>
                        <a:rPr lang="en-US" altLang="zh-TW" b="1" dirty="0" smtClean="0">
                          <a:solidFill>
                            <a:srgbClr val="002060"/>
                          </a:solidFill>
                          <a:latin typeface="微軟正黑體" pitchFamily="34" charset="-120"/>
                          <a:ea typeface="微軟正黑體" pitchFamily="34" charset="-120"/>
                        </a:rPr>
                        <a:t>31.</a:t>
                      </a:r>
                    </a:p>
                    <a:p>
                      <a:pPr algn="ctr"/>
                      <a:r>
                        <a:rPr lang="zh-TW" altLang="en-US" b="1" dirty="0" smtClean="0">
                          <a:solidFill>
                            <a:srgbClr val="002060"/>
                          </a:solidFill>
                          <a:latin typeface="微軟正黑體" pitchFamily="34" charset="-120"/>
                          <a:ea typeface="微軟正黑體" pitchFamily="34" charset="-120"/>
                        </a:rPr>
                        <a:t>鵝仔菜</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32.</a:t>
                      </a:r>
                    </a:p>
                    <a:p>
                      <a:pPr algn="ctr"/>
                      <a:r>
                        <a:rPr lang="zh-TW" altLang="en-US" b="1" dirty="0" smtClean="0">
                          <a:solidFill>
                            <a:srgbClr val="002060"/>
                          </a:solidFill>
                          <a:latin typeface="微軟正黑體" pitchFamily="34" charset="-120"/>
                          <a:ea typeface="微軟正黑體" pitchFamily="34" charset="-120"/>
                        </a:rPr>
                        <a:t>甜菜 </a:t>
                      </a:r>
                      <a:endParaRPr lang="zh-TW" altLang="en-US" dirty="0"/>
                    </a:p>
                  </a:txBody>
                  <a:tcPr/>
                </a:tc>
              </a:tr>
              <a:tr h="654262">
                <a:tc>
                  <a:txBody>
                    <a:bodyPr/>
                    <a:lstStyle/>
                    <a:p>
                      <a:pPr algn="ctr"/>
                      <a:r>
                        <a:rPr lang="en-US" altLang="zh-TW" b="1" dirty="0" smtClean="0">
                          <a:solidFill>
                            <a:srgbClr val="002060"/>
                          </a:solidFill>
                          <a:latin typeface="微軟正黑體" pitchFamily="34" charset="-120"/>
                          <a:ea typeface="微軟正黑體" pitchFamily="34" charset="-120"/>
                        </a:rPr>
                        <a:t>33.</a:t>
                      </a:r>
                    </a:p>
                    <a:p>
                      <a:pPr algn="ctr"/>
                      <a:r>
                        <a:rPr lang="zh-TW" altLang="en-US" b="1" dirty="0" smtClean="0">
                          <a:solidFill>
                            <a:srgbClr val="002060"/>
                          </a:solidFill>
                          <a:latin typeface="微軟正黑體" pitchFamily="34" charset="-120"/>
                          <a:ea typeface="微軟正黑體" pitchFamily="34" charset="-120"/>
                        </a:rPr>
                        <a:t>莧菜</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34.</a:t>
                      </a:r>
                    </a:p>
                    <a:p>
                      <a:pPr algn="ctr"/>
                      <a:r>
                        <a:rPr lang="zh-TW" altLang="en-US" b="1" dirty="0" smtClean="0">
                          <a:solidFill>
                            <a:srgbClr val="002060"/>
                          </a:solidFill>
                          <a:latin typeface="微軟正黑體" pitchFamily="34" charset="-120"/>
                          <a:ea typeface="微軟正黑體" pitchFamily="34" charset="-120"/>
                        </a:rPr>
                        <a:t>野莧</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35.</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櫻桃蘿蔔 </a:t>
                      </a:r>
                      <a:endParaRPr lang="zh-TW" altLang="en-US" dirty="0" smtClean="0"/>
                    </a:p>
                  </a:txBody>
                  <a:tcPr/>
                </a:tc>
                <a:tc>
                  <a:txBody>
                    <a:bodyPr/>
                    <a:lstStyle/>
                    <a:p>
                      <a:pPr algn="ctr"/>
                      <a:r>
                        <a:rPr lang="en-US" altLang="zh-TW" b="1" dirty="0" smtClean="0">
                          <a:solidFill>
                            <a:srgbClr val="002060"/>
                          </a:solidFill>
                          <a:latin typeface="微軟正黑體" pitchFamily="34" charset="-120"/>
                          <a:ea typeface="微軟正黑體" pitchFamily="34" charset="-120"/>
                        </a:rPr>
                        <a:t>36.</a:t>
                      </a:r>
                    </a:p>
                    <a:p>
                      <a:pPr algn="ctr"/>
                      <a:r>
                        <a:rPr lang="zh-TW" altLang="en-US" b="1" dirty="0" smtClean="0">
                          <a:solidFill>
                            <a:srgbClr val="002060"/>
                          </a:solidFill>
                          <a:latin typeface="微軟正黑體" pitchFamily="34" charset="-120"/>
                          <a:ea typeface="微軟正黑體" pitchFamily="34" charset="-120"/>
                        </a:rPr>
                        <a:t>龍葵</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37.</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青花菜</a:t>
                      </a:r>
                      <a:endParaRPr lang="en-US" altLang="zh-TW" b="1" dirty="0" smtClean="0">
                        <a:solidFill>
                          <a:srgbClr val="002060"/>
                        </a:solidFill>
                        <a:latin typeface="微軟正黑體" pitchFamily="34" charset="-120"/>
                        <a:ea typeface="微軟正黑體" pitchFamily="34" charset="-120"/>
                      </a:endParaRPr>
                    </a:p>
                  </a:txBody>
                  <a:tcPr/>
                </a:tc>
                <a:tc>
                  <a:txBody>
                    <a:bodyPr/>
                    <a:lstStyle/>
                    <a:p>
                      <a:pPr algn="ctr"/>
                      <a:r>
                        <a:rPr lang="en-US" altLang="zh-TW" b="1" dirty="0" smtClean="0">
                          <a:solidFill>
                            <a:srgbClr val="002060"/>
                          </a:solidFill>
                          <a:latin typeface="微軟正黑體" pitchFamily="34" charset="-120"/>
                          <a:ea typeface="微軟正黑體" pitchFamily="34" charset="-120"/>
                        </a:rPr>
                        <a:t>38.</a:t>
                      </a:r>
                    </a:p>
                    <a:p>
                      <a:pPr algn="ctr"/>
                      <a:r>
                        <a:rPr lang="zh-TW" altLang="en-US" b="1" dirty="0" smtClean="0">
                          <a:solidFill>
                            <a:srgbClr val="002060"/>
                          </a:solidFill>
                          <a:latin typeface="微軟正黑體" pitchFamily="34" charset="-120"/>
                          <a:ea typeface="微軟正黑體" pitchFamily="34" charset="-120"/>
                        </a:rPr>
                        <a:t>小白菜</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39.</a:t>
                      </a:r>
                    </a:p>
                    <a:p>
                      <a:pPr algn="ctr"/>
                      <a:r>
                        <a:rPr lang="zh-TW" altLang="en-US" b="1" dirty="0" smtClean="0">
                          <a:solidFill>
                            <a:srgbClr val="002060"/>
                          </a:solidFill>
                          <a:latin typeface="微軟正黑體" pitchFamily="34" charset="-120"/>
                          <a:ea typeface="微軟正黑體" pitchFamily="34" charset="-120"/>
                        </a:rPr>
                        <a:t>芥藍菜</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40.</a:t>
                      </a:r>
                    </a:p>
                    <a:p>
                      <a:pPr algn="ctr"/>
                      <a:r>
                        <a:rPr lang="zh-TW" altLang="en-US" b="1" dirty="0" smtClean="0">
                          <a:solidFill>
                            <a:srgbClr val="002060"/>
                          </a:solidFill>
                          <a:latin typeface="微軟正黑體" pitchFamily="34" charset="-120"/>
                          <a:ea typeface="微軟正黑體" pitchFamily="34" charset="-120"/>
                        </a:rPr>
                        <a:t>皇帝豆 </a:t>
                      </a:r>
                      <a:endParaRPr lang="zh-TW" altLang="en-US" dirty="0"/>
                    </a:p>
                  </a:txBody>
                  <a:tcPr/>
                </a:tc>
              </a:tr>
              <a:tr h="654262">
                <a:tc>
                  <a:txBody>
                    <a:bodyPr/>
                    <a:lstStyle/>
                    <a:p>
                      <a:pPr algn="ctr"/>
                      <a:r>
                        <a:rPr lang="en-US" altLang="zh-TW" b="1" dirty="0" smtClean="0">
                          <a:solidFill>
                            <a:srgbClr val="002060"/>
                          </a:solidFill>
                          <a:latin typeface="微軟正黑體" pitchFamily="34" charset="-120"/>
                          <a:ea typeface="微軟正黑體" pitchFamily="34" charset="-120"/>
                        </a:rPr>
                        <a:t>41.</a:t>
                      </a:r>
                    </a:p>
                    <a:p>
                      <a:pPr algn="ctr"/>
                      <a:r>
                        <a:rPr lang="zh-TW" altLang="en-US" b="1" dirty="0" smtClean="0">
                          <a:solidFill>
                            <a:srgbClr val="002060"/>
                          </a:solidFill>
                          <a:latin typeface="微軟正黑體" pitchFamily="34" charset="-120"/>
                          <a:ea typeface="微軟正黑體" pitchFamily="34" charset="-120"/>
                        </a:rPr>
                        <a:t>四季豆</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42.</a:t>
                      </a:r>
                    </a:p>
                    <a:p>
                      <a:pPr algn="ctr"/>
                      <a:r>
                        <a:rPr lang="zh-TW" altLang="en-US" b="1" dirty="0" smtClean="0">
                          <a:solidFill>
                            <a:srgbClr val="002060"/>
                          </a:solidFill>
                          <a:latin typeface="微軟正黑體" pitchFamily="34" charset="-120"/>
                          <a:ea typeface="微軟正黑體" pitchFamily="34" charset="-120"/>
                        </a:rPr>
                        <a:t>紫茄</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43.</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水滴茄 </a:t>
                      </a:r>
                      <a:endParaRPr lang="en-US" altLang="zh-TW" b="1" dirty="0" smtClean="0">
                        <a:solidFill>
                          <a:srgbClr val="002060"/>
                        </a:solidFill>
                        <a:latin typeface="微軟正黑體" pitchFamily="34" charset="-120"/>
                        <a:ea typeface="微軟正黑體" pitchFamily="34" charset="-120"/>
                      </a:endParaRPr>
                    </a:p>
                  </a:txBody>
                  <a:tcPr/>
                </a:tc>
                <a:tc>
                  <a:txBody>
                    <a:bodyPr/>
                    <a:lstStyle/>
                    <a:p>
                      <a:pPr algn="ctr"/>
                      <a:r>
                        <a:rPr lang="en-US" altLang="zh-TW" b="1" dirty="0" smtClean="0">
                          <a:solidFill>
                            <a:srgbClr val="002060"/>
                          </a:solidFill>
                          <a:latin typeface="微軟正黑體" pitchFamily="34" charset="-120"/>
                          <a:ea typeface="微軟正黑體" pitchFamily="34" charset="-120"/>
                        </a:rPr>
                        <a:t>44.</a:t>
                      </a:r>
                    </a:p>
                    <a:p>
                      <a:pPr algn="ctr"/>
                      <a:r>
                        <a:rPr lang="zh-TW" altLang="en-US" b="1" dirty="0" smtClean="0">
                          <a:solidFill>
                            <a:srgbClr val="002060"/>
                          </a:solidFill>
                          <a:latin typeface="微軟正黑體" pitchFamily="34" charset="-120"/>
                          <a:ea typeface="微軟正黑體" pitchFamily="34" charset="-120"/>
                        </a:rPr>
                        <a:t>綠茄</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45.</a:t>
                      </a:r>
                    </a:p>
                    <a:p>
                      <a:pPr algn="ctr"/>
                      <a:r>
                        <a:rPr lang="zh-TW" altLang="en-US" b="1" dirty="0" smtClean="0">
                          <a:solidFill>
                            <a:srgbClr val="002060"/>
                          </a:solidFill>
                          <a:latin typeface="微軟正黑體" pitchFamily="34" charset="-120"/>
                          <a:ea typeface="微軟正黑體" pitchFamily="34" charset="-120"/>
                        </a:rPr>
                        <a:t>甘蔗</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46.</a:t>
                      </a:r>
                    </a:p>
                    <a:p>
                      <a:pPr algn="ctr"/>
                      <a:r>
                        <a:rPr lang="zh-TW" altLang="en-US" b="1" dirty="0" smtClean="0">
                          <a:solidFill>
                            <a:srgbClr val="002060"/>
                          </a:solidFill>
                          <a:latin typeface="微軟正黑體" pitchFamily="34" charset="-120"/>
                          <a:ea typeface="微軟正黑體" pitchFamily="34" charset="-120"/>
                        </a:rPr>
                        <a:t>桑葚</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47.</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草莓</a:t>
                      </a:r>
                    </a:p>
                  </a:txBody>
                  <a:tcPr/>
                </a:tc>
                <a:tc>
                  <a:txBody>
                    <a:bodyPr/>
                    <a:lstStyle/>
                    <a:p>
                      <a:pPr algn="ctr"/>
                      <a:r>
                        <a:rPr lang="en-US" altLang="zh-TW" b="1" dirty="0" smtClean="0">
                          <a:solidFill>
                            <a:srgbClr val="002060"/>
                          </a:solidFill>
                          <a:latin typeface="微軟正黑體" pitchFamily="34" charset="-120"/>
                          <a:ea typeface="微軟正黑體" pitchFamily="34" charset="-120"/>
                        </a:rPr>
                        <a:t>48.</a:t>
                      </a:r>
                    </a:p>
                    <a:p>
                      <a:pPr algn="ctr"/>
                      <a:r>
                        <a:rPr lang="zh-TW" altLang="en-US" b="1" dirty="0" smtClean="0">
                          <a:solidFill>
                            <a:srgbClr val="002060"/>
                          </a:solidFill>
                          <a:latin typeface="微軟正黑體" pitchFamily="34" charset="-120"/>
                          <a:ea typeface="微軟正黑體" pitchFamily="34" charset="-120"/>
                        </a:rPr>
                        <a:t>葡萄</a:t>
                      </a:r>
                      <a:endParaRPr lang="zh-TW" altLang="en-US" dirty="0"/>
                    </a:p>
                  </a:txBody>
                  <a:tcPr/>
                </a:tc>
              </a:tr>
              <a:tr h="654262">
                <a:tc>
                  <a:txBody>
                    <a:bodyPr/>
                    <a:lstStyle/>
                    <a:p>
                      <a:pPr algn="ctr"/>
                      <a:r>
                        <a:rPr lang="en-US" altLang="zh-TW" b="1" dirty="0" smtClean="0">
                          <a:solidFill>
                            <a:srgbClr val="002060"/>
                          </a:solidFill>
                          <a:latin typeface="微軟正黑體" pitchFamily="34" charset="-120"/>
                          <a:ea typeface="微軟正黑體" pitchFamily="34" charset="-120"/>
                        </a:rPr>
                        <a:t>49.</a:t>
                      </a:r>
                    </a:p>
                    <a:p>
                      <a:pPr algn="ctr"/>
                      <a:r>
                        <a:rPr lang="zh-TW" altLang="en-US" b="1" dirty="0" smtClean="0">
                          <a:solidFill>
                            <a:srgbClr val="002060"/>
                          </a:solidFill>
                          <a:latin typeface="微軟正黑體" pitchFamily="34" charset="-120"/>
                          <a:ea typeface="微軟正黑體" pitchFamily="34" charset="-120"/>
                        </a:rPr>
                        <a:t>小紅番茄</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50.</a:t>
                      </a:r>
                    </a:p>
                    <a:p>
                      <a:pPr algn="ctr"/>
                      <a:r>
                        <a:rPr lang="zh-TW" altLang="en-US" b="1" dirty="0" smtClean="0">
                          <a:solidFill>
                            <a:srgbClr val="002060"/>
                          </a:solidFill>
                          <a:latin typeface="微軟正黑體" pitchFamily="34" charset="-120"/>
                          <a:ea typeface="微軟正黑體" pitchFamily="34" charset="-120"/>
                        </a:rPr>
                        <a:t>小黃番茄 </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51.</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球莖甘藍</a:t>
                      </a:r>
                      <a:endParaRPr lang="zh-TW" altLang="en-US" dirty="0" smtClean="0"/>
                    </a:p>
                  </a:txBody>
                  <a:tcPr/>
                </a:tc>
                <a:tc>
                  <a:txBody>
                    <a:bodyPr/>
                    <a:lstStyle/>
                    <a:p>
                      <a:pPr algn="ctr"/>
                      <a:r>
                        <a:rPr lang="en-US" altLang="zh-TW" b="1" dirty="0" smtClean="0">
                          <a:solidFill>
                            <a:srgbClr val="002060"/>
                          </a:solidFill>
                          <a:latin typeface="微軟正黑體" pitchFamily="34" charset="-120"/>
                          <a:ea typeface="微軟正黑體" pitchFamily="34" charset="-120"/>
                        </a:rPr>
                        <a:t>52.</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角菜</a:t>
                      </a:r>
                      <a:endParaRPr lang="zh-TW" altLang="en-US" dirty="0" smtClean="0"/>
                    </a:p>
                  </a:txBody>
                  <a:tcPr/>
                </a:tc>
                <a:tc>
                  <a:txBody>
                    <a:bodyPr/>
                    <a:lstStyle/>
                    <a:p>
                      <a:pPr algn="ctr"/>
                      <a:r>
                        <a:rPr lang="en-US" altLang="zh-TW" b="1" dirty="0" smtClean="0">
                          <a:solidFill>
                            <a:srgbClr val="002060"/>
                          </a:solidFill>
                          <a:latin typeface="微軟正黑體" pitchFamily="34" charset="-120"/>
                          <a:ea typeface="微軟正黑體" pitchFamily="34" charset="-120"/>
                        </a:rPr>
                        <a:t>53.</a:t>
                      </a:r>
                    </a:p>
                    <a:p>
                      <a:pPr algn="ctr"/>
                      <a:r>
                        <a:rPr lang="zh-TW" altLang="en-US" b="1" dirty="0" smtClean="0">
                          <a:solidFill>
                            <a:srgbClr val="002060"/>
                          </a:solidFill>
                          <a:latin typeface="微軟正黑體" pitchFamily="34" charset="-120"/>
                          <a:ea typeface="微軟正黑體" pitchFamily="34" charset="-120"/>
                        </a:rPr>
                        <a:t>絲瓜</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菜瓜</a:t>
                      </a:r>
                      <a:r>
                        <a:rPr lang="en-US" altLang="zh-TW" b="1" dirty="0" smtClean="0">
                          <a:solidFill>
                            <a:srgbClr val="002060"/>
                          </a:solidFill>
                          <a:latin typeface="微軟正黑體" pitchFamily="34" charset="-120"/>
                          <a:ea typeface="微軟正黑體" pitchFamily="34" charset="-120"/>
                        </a:rPr>
                        <a:t>)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54.</a:t>
                      </a:r>
                    </a:p>
                    <a:p>
                      <a:pPr algn="ctr"/>
                      <a:r>
                        <a:rPr lang="zh-TW" altLang="en-US" b="1" dirty="0" smtClean="0">
                          <a:solidFill>
                            <a:srgbClr val="002060"/>
                          </a:solidFill>
                          <a:latin typeface="微軟正黑體" pitchFamily="34" charset="-120"/>
                          <a:ea typeface="微軟正黑體" pitchFamily="34" charset="-120"/>
                        </a:rPr>
                        <a:t>小黃瓜 </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55.</a:t>
                      </a:r>
                    </a:p>
                    <a:p>
                      <a:pPr algn="ctr"/>
                      <a:r>
                        <a:rPr lang="zh-TW" altLang="en-US" b="1" dirty="0" smtClean="0">
                          <a:solidFill>
                            <a:srgbClr val="002060"/>
                          </a:solidFill>
                          <a:latin typeface="微軟正黑體" pitchFamily="34" charset="-120"/>
                          <a:ea typeface="微軟正黑體" pitchFamily="34" charset="-120"/>
                        </a:rPr>
                        <a:t>蒲瓜</a:t>
                      </a: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56.</a:t>
                      </a:r>
                    </a:p>
                    <a:p>
                      <a:pPr algn="ctr"/>
                      <a:r>
                        <a:rPr lang="zh-TW" altLang="en-US" b="1" dirty="0" smtClean="0">
                          <a:solidFill>
                            <a:srgbClr val="002060"/>
                          </a:solidFill>
                          <a:latin typeface="微軟正黑體" pitchFamily="34" charset="-120"/>
                          <a:ea typeface="微軟正黑體" pitchFamily="34" charset="-120"/>
                        </a:rPr>
                        <a:t>南瓜</a:t>
                      </a:r>
                      <a:endParaRPr lang="zh-TW" altLang="en-US" dirty="0"/>
                    </a:p>
                  </a:txBody>
                  <a:tcPr/>
                </a:tc>
              </a:tr>
              <a:tr h="12150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57.</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大番茄</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黑柿仔</a:t>
                      </a:r>
                      <a:r>
                        <a:rPr lang="en-US" altLang="zh-TW" b="1" dirty="0" smtClean="0">
                          <a:solidFill>
                            <a:srgbClr val="002060"/>
                          </a:solidFill>
                          <a:latin typeface="微軟正黑體" pitchFamily="34" charset="-120"/>
                          <a:ea typeface="微軟正黑體" pitchFamily="34" charset="-120"/>
                        </a:rPr>
                        <a:t>)</a:t>
                      </a:r>
                    </a:p>
                    <a:p>
                      <a:pPr algn="ctr"/>
                      <a:endParaRPr lang="zh-TW" altLang="en-US" dirty="0"/>
                    </a:p>
                  </a:txBody>
                  <a:tcPr/>
                </a:tc>
                <a:tc>
                  <a:txBody>
                    <a:bodyPr/>
                    <a:lstStyle/>
                    <a:p>
                      <a:pPr algn="ctr"/>
                      <a:r>
                        <a:rPr lang="en-US" altLang="zh-TW" b="1" dirty="0" smtClean="0">
                          <a:solidFill>
                            <a:srgbClr val="002060"/>
                          </a:solidFill>
                          <a:latin typeface="微軟正黑體" pitchFamily="34" charset="-120"/>
                          <a:ea typeface="微軟正黑體" pitchFamily="34" charset="-120"/>
                        </a:rPr>
                        <a:t>58.</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活力菜</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日本赤道櫻草</a:t>
                      </a:r>
                      <a:r>
                        <a:rPr lang="en-US" altLang="zh-TW" b="1" dirty="0" smtClean="0">
                          <a:solidFill>
                            <a:srgbClr val="002060"/>
                          </a:solidFill>
                          <a:latin typeface="微軟正黑體" pitchFamily="34" charset="-120"/>
                          <a:ea typeface="微軟正黑體" pitchFamily="34" charset="-120"/>
                        </a:rPr>
                        <a:t>) </a:t>
                      </a:r>
                      <a:endParaRPr lang="zh-TW" altLang="en-US" dirty="0" smtClean="0"/>
                    </a:p>
                  </a:txBody>
                  <a:tcPr/>
                </a:tc>
                <a:tc>
                  <a:txBody>
                    <a:bodyPr/>
                    <a:lstStyle/>
                    <a:p>
                      <a:pPr algn="ctr"/>
                      <a:r>
                        <a:rPr lang="en-US" altLang="zh-TW" b="1" dirty="0" smtClean="0">
                          <a:solidFill>
                            <a:srgbClr val="002060"/>
                          </a:solidFill>
                          <a:latin typeface="微軟正黑體" pitchFamily="34" charset="-120"/>
                          <a:ea typeface="微軟正黑體" pitchFamily="34" charset="-120"/>
                        </a:rPr>
                        <a:t>59.</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波士頓萵苣</a:t>
                      </a:r>
                      <a:endParaRPr lang="en-US" altLang="zh-TW" b="1" dirty="0" smtClean="0">
                        <a:solidFill>
                          <a:srgbClr val="002060"/>
                        </a:solidFill>
                        <a:latin typeface="微軟正黑體" pitchFamily="34" charset="-120"/>
                        <a:ea typeface="微軟正黑體" pitchFamily="34" charset="-120"/>
                      </a:endParaRPr>
                    </a:p>
                    <a:p>
                      <a:pPr algn="ctr"/>
                      <a:endParaRPr lang="en-US" altLang="zh-TW" b="1" dirty="0" smtClean="0">
                        <a:solidFill>
                          <a:srgbClr val="002060"/>
                        </a:solidFill>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solidFill>
                            <a:srgbClr val="002060"/>
                          </a:solidFill>
                          <a:latin typeface="微軟正黑體" pitchFamily="34" charset="-120"/>
                          <a:ea typeface="微軟正黑體" pitchFamily="34" charset="-120"/>
                        </a:rPr>
                        <a:t>60.</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solidFill>
                            <a:srgbClr val="002060"/>
                          </a:solidFill>
                          <a:latin typeface="微軟正黑體" pitchFamily="34" charset="-120"/>
                          <a:ea typeface="微軟正黑體" pitchFamily="34" charset="-120"/>
                        </a:rPr>
                        <a:t>龍鬚菜</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佛手瓜</a:t>
                      </a:r>
                      <a:r>
                        <a:rPr lang="en-US" altLang="zh-TW" b="1" dirty="0" smtClean="0">
                          <a:solidFill>
                            <a:srgbClr val="002060"/>
                          </a:solidFill>
                          <a:latin typeface="微軟正黑體" pitchFamily="34" charset="-120"/>
                          <a:ea typeface="微軟正黑體" pitchFamily="34" charset="-120"/>
                        </a:rPr>
                        <a:t>) </a:t>
                      </a:r>
                      <a:endParaRPr lang="zh-TW" altLang="en-US" b="1" dirty="0" smtClean="0">
                        <a:solidFill>
                          <a:srgbClr val="002060"/>
                        </a:solidFill>
                        <a:latin typeface="微軟正黑體" pitchFamily="34" charset="-120"/>
                        <a:ea typeface="微軟正黑體" pitchFamily="34" charset="-120"/>
                      </a:endParaRPr>
                    </a:p>
                  </a:txBody>
                  <a:tcPr/>
                </a:tc>
                <a:tc>
                  <a:txBody>
                    <a:bodyPr/>
                    <a:lstStyle/>
                    <a:p>
                      <a:pPr algn="ctr"/>
                      <a:endParaRPr lang="zh-TW" altLang="en-US" dirty="0"/>
                    </a:p>
                  </a:txBody>
                  <a:tcPr/>
                </a:tc>
                <a:tc>
                  <a:txBody>
                    <a:bodyPr/>
                    <a:lstStyle/>
                    <a:p>
                      <a:pPr algn="ctr"/>
                      <a:endParaRPr lang="zh-TW" altLang="en-US" dirty="0"/>
                    </a:p>
                  </a:txBody>
                  <a:tcPr/>
                </a:tc>
                <a:tc>
                  <a:txBody>
                    <a:bodyPr/>
                    <a:lstStyle/>
                    <a:p>
                      <a:pPr algn="ctr"/>
                      <a:endParaRPr lang="zh-TW" altLang="en-US" dirty="0"/>
                    </a:p>
                  </a:txBody>
                  <a:tcPr/>
                </a:tc>
                <a:tc>
                  <a:txBody>
                    <a:bodyPr/>
                    <a:lstStyle/>
                    <a:p>
                      <a:pPr algn="ctr"/>
                      <a:endParaRPr lang="zh-TW" altLang="en-US" dirty="0"/>
                    </a:p>
                  </a:txBody>
                  <a:tcPr/>
                </a:tc>
              </a:tr>
            </a:tbl>
          </a:graphicData>
        </a:graphic>
      </p:graphicFrame>
    </p:spTree>
    <p:extLst>
      <p:ext uri="{BB962C8B-B14F-4D97-AF65-F5344CB8AC3E}">
        <p14:creationId xmlns:p14="http://schemas.microsoft.com/office/powerpoint/2010/main" val="1262200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81FFD5"/>
          </a:solidFill>
        </p:spPr>
        <p:txBody>
          <a:bodyPr/>
          <a:lstStyle/>
          <a:p>
            <a:r>
              <a:rPr lang="zh-TW" altLang="en-US" dirty="0" smtClean="0">
                <a:latin typeface="微軟正黑體" pitchFamily="34" charset="-120"/>
                <a:ea typeface="微軟正黑體" pitchFamily="34" charset="-120"/>
              </a:rPr>
              <a:t>蔥仔、南瓜苗、芋頭栽種</a:t>
            </a:r>
            <a:r>
              <a:rPr lang="en-US" altLang="zh-TW" dirty="0" smtClean="0">
                <a:latin typeface="微軟正黑體" pitchFamily="34" charset="-120"/>
                <a:ea typeface="微軟正黑體" pitchFamily="34" charset="-120"/>
              </a:rPr>
              <a:t>DIY</a:t>
            </a:r>
            <a:endParaRPr lang="zh-TW" altLang="en-US" dirty="0">
              <a:latin typeface="微軟正黑體" pitchFamily="34" charset="-120"/>
              <a:ea typeface="微軟正黑體" pitchFamily="34" charset="-120"/>
            </a:endParaRPr>
          </a:p>
        </p:txBody>
      </p:sp>
      <p:pic>
        <p:nvPicPr>
          <p:cNvPr id="8195" name="Picture 3" descr="G:\104.10.22相片\106.3.24食農研習\1060323食農研習阿霞照片\DSC_05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8974" y="1628800"/>
            <a:ext cx="3502357" cy="19700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104.10.22相片\106.3.24食農研習\1060323食農研習阿霞照片\DSC_05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628800"/>
            <a:ext cx="3475414" cy="19700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104.10.22相片\106.3.24食農研習\1060323食農研習阿霞照片\DSC_05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8974" y="3789040"/>
            <a:ext cx="3676344" cy="206794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G:\104.10.22相片\106.3.24食農研習\1060323食農研習阿霞照片\DSC_0572.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935581" y="3767216"/>
            <a:ext cx="3462082" cy="225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8543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92D050"/>
          </a:solidFill>
        </p:spPr>
        <p:txBody>
          <a:bodyPr/>
          <a:lstStyle/>
          <a:p>
            <a:r>
              <a:rPr lang="zh-TW" altLang="en-US" dirty="0" smtClean="0">
                <a:latin typeface="微軟正黑體" pitchFamily="34" charset="-120"/>
                <a:ea typeface="微軟正黑體" pitchFamily="34" charset="-120"/>
              </a:rPr>
              <a:t>市版</a:t>
            </a:r>
            <a:r>
              <a:rPr lang="zh-TW" altLang="en-US" smtClean="0">
                <a:latin typeface="微軟正黑體" pitchFamily="34" charset="-120"/>
                <a:ea typeface="微軟正黑體" pitchFamily="34" charset="-120"/>
              </a:rPr>
              <a:t>田園</a:t>
            </a:r>
            <a:r>
              <a:rPr lang="zh-TW" altLang="en-US" smtClean="0">
                <a:latin typeface="微軟正黑體" pitchFamily="34" charset="-120"/>
                <a:ea typeface="微軟正黑體" pitchFamily="34" charset="-120"/>
              </a:rPr>
              <a:t>城市教學繼續</a:t>
            </a:r>
            <a:r>
              <a:rPr lang="zh-TW" altLang="en-US" dirty="0">
                <a:latin typeface="微軟正黑體" pitchFamily="34" charset="-120"/>
                <a:ea typeface="微軟正黑體" pitchFamily="34" charset="-120"/>
              </a:rPr>
              <a:t>創發</a:t>
            </a:r>
          </a:p>
        </p:txBody>
      </p:sp>
      <p:sp>
        <p:nvSpPr>
          <p:cNvPr id="3" name="內容版面配置區 2"/>
          <p:cNvSpPr>
            <a:spLocks noGrp="1"/>
          </p:cNvSpPr>
          <p:nvPr>
            <p:ph idx="1"/>
          </p:nvPr>
        </p:nvSpPr>
        <p:spPr>
          <a:xfrm>
            <a:off x="457200" y="1600201"/>
            <a:ext cx="8229600" cy="2404863"/>
          </a:xfrm>
        </p:spPr>
        <p:txBody>
          <a:bodyPr>
            <a:normAutofit fontScale="62500" lnSpcReduction="20000"/>
          </a:bodyPr>
          <a:lstStyle/>
          <a:p>
            <a:r>
              <a:rPr lang="en-US" altLang="zh-TW" dirty="0" smtClean="0">
                <a:latin typeface="微軟正黑體" pitchFamily="34" charset="-120"/>
                <a:ea typeface="微軟正黑體" pitchFamily="34" charset="-120"/>
              </a:rPr>
              <a:t>4/27</a:t>
            </a:r>
            <a:r>
              <a:rPr lang="zh-TW" altLang="en-US" dirty="0">
                <a:latin typeface="微軟正黑體" pitchFamily="34" charset="-120"/>
                <a:ea typeface="微軟正黑體" pitchFamily="34" charset="-120"/>
              </a:rPr>
              <a:t>環</a:t>
            </a:r>
            <a:r>
              <a:rPr lang="zh-TW" altLang="en-US" dirty="0" smtClean="0">
                <a:latin typeface="微軟正黑體" pitchFamily="34" charset="-120"/>
                <a:ea typeface="微軟正黑體" pitchFamily="34" charset="-120"/>
              </a:rPr>
              <a:t>教團</a:t>
            </a:r>
            <a:r>
              <a:rPr lang="en-US" altLang="zh-TW" dirty="0" smtClean="0">
                <a:latin typeface="微軟正黑體" pitchFamily="34" charset="-120"/>
                <a:ea typeface="微軟正黑體" pitchFamily="34" charset="-120"/>
              </a:rPr>
              <a:t>9-12:00</a:t>
            </a:r>
            <a:r>
              <a:rPr lang="zh-TW" altLang="en-US" dirty="0" smtClean="0">
                <a:latin typeface="微軟正黑體" pitchFamily="34" charset="-120"/>
                <a:ea typeface="微軟正黑體" pitchFamily="34" charset="-120"/>
              </a:rPr>
              <a:t>在士東市場辦理：田園城市</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小田園教學綱要與融入課程教學示例發表會研習活動</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未完</a:t>
            </a:r>
            <a:r>
              <a:rPr lang="zh-TW" altLang="en-US" dirty="0" smtClean="0">
                <a:latin typeface="微軟正黑體" pitchFamily="34" charset="-120"/>
                <a:ea typeface="微軟正黑體" pitchFamily="34" charset="-120"/>
              </a:rPr>
              <a:t>待續</a:t>
            </a:r>
            <a:r>
              <a:rPr lang="zh-TW" altLang="en-US" dirty="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綜合</a:t>
            </a:r>
            <a:r>
              <a:rPr lang="zh-TW" altLang="en-US" dirty="0">
                <a:latin typeface="微軟正黑體" pitchFamily="34" charset="-120"/>
                <a:ea typeface="微軟正黑體" pitchFamily="34" charset="-120"/>
              </a:rPr>
              <a:t>、自然、健體、</a:t>
            </a:r>
            <a:r>
              <a:rPr lang="zh-TW" altLang="en-US" dirty="0" smtClean="0">
                <a:latin typeface="微軟正黑體" pitchFamily="34" charset="-120"/>
                <a:ea typeface="微軟正黑體" pitchFamily="34" charset="-120"/>
              </a:rPr>
              <a:t>生活、環教輔導團繼續合作創發。</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結合市場學</a:t>
            </a:r>
            <a:r>
              <a:rPr lang="en-US" altLang="zh-TW" dirty="0" smtClean="0">
                <a:latin typeface="微軟正黑體" pitchFamily="34" charset="-120"/>
                <a:ea typeface="微軟正黑體" pitchFamily="34" charset="-120"/>
              </a:rPr>
              <a:t>4P</a:t>
            </a:r>
            <a:r>
              <a:rPr lang="zh-TW" altLang="en-US" dirty="0" smtClean="0">
                <a:latin typeface="微軟正黑體" pitchFamily="34" charset="-120"/>
                <a:ea typeface="微軟正黑體" pitchFamily="34" charset="-120"/>
              </a:rPr>
              <a:t>：</a:t>
            </a:r>
            <a:r>
              <a:rPr lang="en-US" altLang="zh-TW" dirty="0" err="1" smtClean="0">
                <a:latin typeface="微軟正黑體" pitchFamily="34" charset="-120"/>
                <a:ea typeface="微軟正黑體" pitchFamily="34" charset="-120"/>
              </a:rPr>
              <a:t>Product,Price,Place,promotion</a:t>
            </a:r>
            <a:endParaRPr lang="en-US" altLang="zh-TW" dirty="0" smtClean="0">
              <a:latin typeface="微軟正黑體" pitchFamily="34" charset="-120"/>
              <a:ea typeface="微軟正黑體" pitchFamily="34" charset="-120"/>
            </a:endParaRPr>
          </a:p>
          <a:p>
            <a:r>
              <a:rPr lang="en-US" altLang="zh-TW" dirty="0">
                <a:latin typeface="微軟正黑體" pitchFamily="34" charset="-120"/>
                <a:ea typeface="微軟正黑體" pitchFamily="34" charset="-120"/>
              </a:rPr>
              <a:t> </a:t>
            </a:r>
            <a:r>
              <a:rPr lang="en-US" altLang="zh-TW" dirty="0" smtClean="0">
                <a:latin typeface="微軟正黑體" pitchFamily="34" charset="-120"/>
                <a:ea typeface="微軟正黑體" pitchFamily="34" charset="-120"/>
              </a:rPr>
              <a:t>                            </a:t>
            </a:r>
            <a:r>
              <a:rPr lang="zh-TW" altLang="en-US" dirty="0" smtClean="0">
                <a:latin typeface="微軟正黑體" pitchFamily="34" charset="-120"/>
                <a:ea typeface="微軟正黑體" pitchFamily="34" charset="-120"/>
              </a:rPr>
              <a:t>產品、價格、通路、促銷</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減少碳足跡、食物里程</a:t>
            </a:r>
            <a:r>
              <a:rPr lang="en-US" altLang="zh-TW" dirty="0" smtClean="0">
                <a:latin typeface="微軟正黑體" pitchFamily="34" charset="-120"/>
                <a:ea typeface="微軟正黑體" pitchFamily="34" charset="-120"/>
              </a:rPr>
              <a:t>‧‧‧</a:t>
            </a:r>
          </a:p>
          <a:p>
            <a:r>
              <a:rPr lang="zh-TW" altLang="en-US" dirty="0">
                <a:latin typeface="微軟正黑體" pitchFamily="34" charset="-120"/>
                <a:ea typeface="微軟正黑體" pitchFamily="34" charset="-120"/>
              </a:rPr>
              <a:t>市版的課程教學綱要的研擬</a:t>
            </a:r>
            <a:r>
              <a:rPr lang="zh-TW" altLang="en-US" dirty="0" smtClean="0">
                <a:latin typeface="微軟正黑體" pitchFamily="34" charset="-120"/>
                <a:ea typeface="微軟正黑體" pitchFamily="34" charset="-120"/>
              </a:rPr>
              <a:t>。</a:t>
            </a:r>
            <a:endParaRPr lang="en-US" altLang="zh-TW" dirty="0" smtClean="0"/>
          </a:p>
          <a:p>
            <a:pPr marL="0" indent="0">
              <a:buNone/>
            </a:pPr>
            <a:endParaRPr lang="en-US" altLang="zh-TW" dirty="0" smtClean="0"/>
          </a:p>
        </p:txBody>
      </p:sp>
      <p:pic>
        <p:nvPicPr>
          <p:cNvPr id="11267" name="Picture 3" descr="I:\104.10.22相片\106.3.24食農研習\1060323食農研習阿霞照片\DSC_0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870" y="4134055"/>
            <a:ext cx="2592288" cy="18346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104.10.22相片\106.3.24食農研習\1060323食農研習阿霞照片\DSC_05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4134056"/>
            <a:ext cx="2446092" cy="1819654"/>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I:\104.10.22相片\106.3.24食農研習\DSC_04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226" y="4134055"/>
            <a:ext cx="2675614" cy="180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592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15" y="6453336"/>
            <a:ext cx="9144000" cy="0"/>
          </a:xfrm>
          <a:prstGeom prst="line">
            <a:avLst/>
          </a:prstGeom>
          <a:ln w="57150">
            <a:solidFill>
              <a:srgbClr val="008E00"/>
            </a:solidFill>
          </a:ln>
        </p:spPr>
        <p:style>
          <a:lnRef idx="1">
            <a:schemeClr val="accent6"/>
          </a:lnRef>
          <a:fillRef idx="0">
            <a:schemeClr val="accent6"/>
          </a:fillRef>
          <a:effectRef idx="0">
            <a:schemeClr val="accent6"/>
          </a:effectRef>
          <a:fontRef idx="minor">
            <a:schemeClr val="tx1"/>
          </a:fontRef>
        </p:style>
      </p:cxnSp>
      <p:sp>
        <p:nvSpPr>
          <p:cNvPr id="30" name="Rectangle 3"/>
          <p:cNvSpPr/>
          <p:nvPr/>
        </p:nvSpPr>
        <p:spPr>
          <a:xfrm>
            <a:off x="-3415" y="0"/>
            <a:ext cx="9144000" cy="533400"/>
          </a:xfrm>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defTabSz="914400">
              <a:buNone/>
            </a:pPr>
            <a:r>
              <a:rPr lang="zh-TW" altLang="en-US" sz="2200" b="1" i="0" dirty="0" smtClean="0">
                <a:solidFill>
                  <a:schemeClr val="bg1"/>
                </a:solidFill>
                <a:latin typeface="Segoe UI" pitchFamily="34" charset="0"/>
                <a:ea typeface="DFHeiMedium-B5" pitchFamily="49" charset="-122"/>
                <a:cs typeface="Segoe UI" pitchFamily="34" charset="0"/>
              </a:rPr>
              <a:t> </a:t>
            </a:r>
            <a:r>
              <a:rPr lang="zh-TW" altLang="en-US" sz="2200" b="1" dirty="0">
                <a:solidFill>
                  <a:schemeClr val="bg1"/>
                </a:solidFill>
                <a:latin typeface="Segoe UI" pitchFamily="34" charset="0"/>
                <a:ea typeface="DFHeiMedium-B5" pitchFamily="49" charset="-122"/>
                <a:cs typeface="Segoe UI" pitchFamily="34" charset="0"/>
              </a:rPr>
              <a:t>田園</a:t>
            </a:r>
            <a:r>
              <a:rPr lang="zh-TW" altLang="en-US" sz="2200" b="1" dirty="0" smtClean="0">
                <a:solidFill>
                  <a:schemeClr val="bg1"/>
                </a:solidFill>
                <a:latin typeface="Segoe UI" pitchFamily="34" charset="0"/>
                <a:ea typeface="DFHeiMedium-B5" pitchFamily="49" charset="-122"/>
                <a:cs typeface="Segoe UI" pitchFamily="34" charset="0"/>
              </a:rPr>
              <a:t>城市</a:t>
            </a:r>
            <a:r>
              <a:rPr lang="en-US" altLang="zh-TW" sz="2200" b="1" dirty="0" smtClean="0">
                <a:solidFill>
                  <a:schemeClr val="bg1"/>
                </a:solidFill>
                <a:latin typeface="Segoe UI" pitchFamily="34" charset="0"/>
                <a:ea typeface="DFHeiMedium-B5" pitchFamily="49" charset="-122"/>
                <a:cs typeface="Segoe UI" pitchFamily="34" charset="0"/>
              </a:rPr>
              <a:t>-</a:t>
            </a:r>
            <a:r>
              <a:rPr lang="zh-TW" altLang="en-US" sz="2200" b="1" i="0" dirty="0" smtClean="0">
                <a:solidFill>
                  <a:schemeClr val="bg1"/>
                </a:solidFill>
                <a:latin typeface="Segoe UI" pitchFamily="34" charset="0"/>
                <a:ea typeface="DFHeiMedium-B5" pitchFamily="49" charset="-122"/>
                <a:cs typeface="Segoe UI" pitchFamily="34" charset="0"/>
              </a:rPr>
              <a:t>小田園</a:t>
            </a:r>
            <a:r>
              <a:rPr lang="zh-TW" altLang="en-US" sz="2200" b="1" dirty="0">
                <a:solidFill>
                  <a:schemeClr val="bg1"/>
                </a:solidFill>
                <a:latin typeface="Segoe UI" pitchFamily="34" charset="0"/>
                <a:ea typeface="DFHeiMedium-B5" pitchFamily="49" charset="-122"/>
                <a:cs typeface="Segoe UI" pitchFamily="34" charset="0"/>
              </a:rPr>
              <a:t>教學</a:t>
            </a:r>
            <a:endParaRPr lang="en-US" altLang="zh-TW" sz="2200" b="1" i="0" dirty="0" smtClean="0">
              <a:solidFill>
                <a:schemeClr val="bg1"/>
              </a:solidFill>
              <a:latin typeface="Segoe UI" pitchFamily="34" charset="0"/>
              <a:ea typeface="DFHeiMedium-B5" pitchFamily="49" charset="-122"/>
              <a:cs typeface="Segoe UI" pitchFamily="34" charset="0"/>
            </a:endParaRPr>
          </a:p>
        </p:txBody>
      </p:sp>
      <p:sp>
        <p:nvSpPr>
          <p:cNvPr id="32" name="TextBox 20"/>
          <p:cNvSpPr txBox="1"/>
          <p:nvPr/>
        </p:nvSpPr>
        <p:spPr>
          <a:xfrm>
            <a:off x="302161" y="6504801"/>
            <a:ext cx="8841839" cy="276999"/>
          </a:xfrm>
          <a:prstGeom prst="rect">
            <a:avLst/>
          </a:prstGeom>
          <a:noFill/>
        </p:spPr>
        <p:txBody>
          <a:bodyPr wrap="square" rtlCol="0">
            <a:spAutoFit/>
          </a:bodyPr>
          <a:lstStyle/>
          <a:p>
            <a:pPr algn="r"/>
            <a:r>
              <a:rPr lang="zh-TW" altLang="en-US" sz="1200" b="1" dirty="0" smtClean="0">
                <a:solidFill>
                  <a:schemeClr val="bg1">
                    <a:lumMod val="50000"/>
                  </a:schemeClr>
                </a:solidFill>
                <a:latin typeface="新細明體"/>
                <a:ea typeface="新細明體"/>
                <a:cs typeface="DFHeiMedium-B5" pitchFamily="49" charset="-122"/>
              </a:rPr>
              <a:t>「田園城市</a:t>
            </a:r>
            <a:r>
              <a:rPr lang="en-US" altLang="zh-TW"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小田園</a:t>
            </a:r>
            <a:r>
              <a:rPr lang="zh-TW" altLang="en-US" sz="1200" b="1" dirty="0">
                <a:solidFill>
                  <a:schemeClr val="bg1">
                    <a:lumMod val="50000"/>
                  </a:schemeClr>
                </a:solidFill>
                <a:latin typeface="Segoe UI Light"/>
                <a:ea typeface="DFHeiMedium-B5" pitchFamily="49" charset="-122"/>
                <a:cs typeface="DFHeiMedium-B5" pitchFamily="49" charset="-122"/>
              </a:rPr>
              <a:t>教學</a:t>
            </a:r>
            <a:r>
              <a:rPr lang="zh-TW" altLang="en-US" sz="1200" b="1" dirty="0" smtClean="0">
                <a:solidFill>
                  <a:schemeClr val="bg1">
                    <a:lumMod val="50000"/>
                  </a:schemeClr>
                </a:solidFill>
                <a:latin typeface="新細明體"/>
                <a:ea typeface="新細明體"/>
                <a:cs typeface="DFHeiMedium-B5" pitchFamily="49" charset="-122"/>
              </a:rPr>
              <a:t>」</a:t>
            </a:r>
            <a:r>
              <a:rPr lang="zh-TW" altLang="en-US" sz="1200" b="1" dirty="0" smtClean="0">
                <a:solidFill>
                  <a:schemeClr val="bg1">
                    <a:lumMod val="50000"/>
                  </a:schemeClr>
                </a:solidFill>
                <a:latin typeface="Segoe UI Light"/>
                <a:ea typeface="DFHeiMedium-B5" pitchFamily="49" charset="-122"/>
                <a:cs typeface="DFHeiMedium-B5" pitchFamily="49" charset="-122"/>
              </a:rPr>
              <a:t>課程教學綱要</a:t>
            </a:r>
            <a:endParaRPr lang="zh-TW" altLang="en-US" sz="1200" dirty="0">
              <a:solidFill>
                <a:schemeClr val="bg1">
                  <a:lumMod val="50000"/>
                </a:schemeClr>
              </a:solidFill>
              <a:latin typeface="DFHeiMedium-B5" pitchFamily="49" charset="-120"/>
              <a:ea typeface="DFHeiMedium-B5" pitchFamily="49" charset="-120"/>
              <a:cs typeface="DFHeiMedium-B5" pitchFamily="49" charset="-122"/>
            </a:endParaRPr>
          </a:p>
        </p:txBody>
      </p:sp>
      <p:sp>
        <p:nvSpPr>
          <p:cNvPr id="8" name="標題 1"/>
          <p:cNvSpPr>
            <a:spLocks noGrp="1"/>
          </p:cNvSpPr>
          <p:nvPr>
            <p:ph type="title"/>
          </p:nvPr>
        </p:nvSpPr>
        <p:spPr>
          <a:xfrm>
            <a:off x="395536" y="1185664"/>
            <a:ext cx="8496944" cy="1667272"/>
          </a:xfrm>
        </p:spPr>
        <p:txBody>
          <a:bodyPr>
            <a:normAutofit fontScale="90000"/>
          </a:bodyPr>
          <a:lstStyle/>
          <a:p>
            <a:pPr lvl="0" eaLnBrk="1" hangingPunct="1"/>
            <a:r>
              <a:rPr kumimoji="0" lang="en-US" altLang="zh-TW" sz="6000" b="1" kern="1200" dirty="0" smtClean="0">
                <a:solidFill>
                  <a:srgbClr val="FF0000"/>
                </a:solidFill>
                <a:effectLst>
                  <a:outerShdw blurRad="38100" dist="38100" dir="2700000" algn="tl">
                    <a:srgbClr val="C0C0C0"/>
                  </a:outerShdw>
                </a:effectLst>
                <a:latin typeface="新細明體" pitchFamily="18" charset="-120"/>
                <a:ea typeface="微軟正黑體" pitchFamily="34" charset="-120"/>
                <a:cs typeface="+mn-cs"/>
              </a:rPr>
              <a:t/>
            </a:r>
            <a:br>
              <a:rPr kumimoji="0" lang="en-US" altLang="zh-TW" sz="6000" b="1" kern="1200" dirty="0" smtClean="0">
                <a:solidFill>
                  <a:srgbClr val="FF0000"/>
                </a:solidFill>
                <a:effectLst>
                  <a:outerShdw blurRad="38100" dist="38100" dir="2700000" algn="tl">
                    <a:srgbClr val="C0C0C0"/>
                  </a:outerShdw>
                </a:effectLst>
                <a:latin typeface="新細明體" pitchFamily="18" charset="-120"/>
                <a:ea typeface="微軟正黑體" pitchFamily="34" charset="-120"/>
                <a:cs typeface="+mn-cs"/>
              </a:rPr>
            </a:br>
            <a:r>
              <a:rPr lang="zh-TW" altLang="en-US" sz="3100" b="1" dirty="0">
                <a:solidFill>
                  <a:srgbClr val="FF0000"/>
                </a:solidFill>
                <a:effectLst>
                  <a:outerShdw blurRad="38100" dist="38100" dir="2700000" algn="tl">
                    <a:srgbClr val="C0C0C0"/>
                  </a:outerShdw>
                </a:effectLst>
                <a:latin typeface="微軟正黑體" pitchFamily="34" charset="-120"/>
                <a:ea typeface="微軟正黑體" pitchFamily="34" charset="-120"/>
                <a:cs typeface="+mn-cs"/>
              </a:rPr>
              <a:t>請大家一起和</a:t>
            </a:r>
            <a:r>
              <a:rPr lang="zh-TW" altLang="en-US" sz="3100" b="1" dirty="0">
                <a:solidFill>
                  <a:srgbClr val="7030A0"/>
                </a:solidFill>
                <a:effectLst>
                  <a:outerShdw blurRad="38100" dist="38100" dir="2700000" algn="tl">
                    <a:srgbClr val="C0C0C0"/>
                  </a:outerShdw>
                </a:effectLst>
                <a:latin typeface="微軟正黑體" pitchFamily="34" charset="-120"/>
                <a:ea typeface="微軟正黑體" pitchFamily="34" charset="-120"/>
                <a:cs typeface="+mn-cs"/>
              </a:rPr>
              <a:t>秀</a:t>
            </a:r>
            <a:r>
              <a:rPr lang="zh-TW" altLang="en-US" sz="3100" b="1" dirty="0" smtClean="0">
                <a:solidFill>
                  <a:srgbClr val="7030A0"/>
                </a:solidFill>
                <a:effectLst>
                  <a:outerShdw blurRad="38100" dist="38100" dir="2700000" algn="tl">
                    <a:srgbClr val="C0C0C0"/>
                  </a:outerShdw>
                </a:effectLst>
                <a:latin typeface="微軟正黑體" pitchFamily="34" charset="-120"/>
                <a:ea typeface="微軟正黑體" pitchFamily="34" charset="-120"/>
                <a:cs typeface="+mn-cs"/>
              </a:rPr>
              <a:t>卿、姿</a:t>
            </a:r>
            <a:r>
              <a:rPr lang="zh-TW" altLang="en-US" sz="3100" b="1" dirty="0">
                <a:solidFill>
                  <a:srgbClr val="7030A0"/>
                </a:solidFill>
                <a:effectLst>
                  <a:outerShdw blurRad="38100" dist="38100" dir="2700000" algn="tl">
                    <a:srgbClr val="C0C0C0"/>
                  </a:outerShdw>
                </a:effectLst>
                <a:latin typeface="微軟正黑體" pitchFamily="34" charset="-120"/>
                <a:ea typeface="微軟正黑體" pitchFamily="34" charset="-120"/>
                <a:cs typeface="+mn-cs"/>
              </a:rPr>
              <a:t>玲</a:t>
            </a:r>
            <a:r>
              <a:rPr lang="zh-TW" altLang="en-US" sz="3100" b="1" dirty="0">
                <a:solidFill>
                  <a:srgbClr val="FF0000"/>
                </a:solidFill>
                <a:effectLst>
                  <a:outerShdw blurRad="38100" dist="38100" dir="2700000" algn="tl">
                    <a:srgbClr val="C0C0C0"/>
                  </a:outerShdw>
                </a:effectLst>
                <a:latin typeface="微軟正黑體" pitchFamily="34" charset="-120"/>
                <a:ea typeface="微軟正黑體" pitchFamily="34" charset="-120"/>
                <a:cs typeface="+mn-cs"/>
              </a:rPr>
              <a:t>一起</a:t>
            </a:r>
            <a:r>
              <a:rPr lang="zh-TW" altLang="en-US" sz="31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mn-cs"/>
              </a:rPr>
              <a:t>看食農教育的課程發展</a:t>
            </a:r>
            <a:r>
              <a:rPr lang="en-US" altLang="zh-TW" sz="31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mn-cs"/>
              </a:rPr>
              <a:t/>
            </a:r>
            <a:br>
              <a:rPr lang="en-US" altLang="zh-TW" sz="31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mn-cs"/>
              </a:rPr>
            </a:br>
            <a:r>
              <a:rPr lang="en-US" altLang="zh-TW" sz="31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mn-cs"/>
              </a:rPr>
              <a:t/>
            </a:r>
            <a:br>
              <a:rPr lang="en-US" altLang="zh-TW" sz="31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mn-cs"/>
              </a:rPr>
            </a:br>
            <a:r>
              <a:rPr kumimoji="0" lang="zh-TW" altLang="en-US" sz="6000" b="1" kern="1200"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mn-cs"/>
              </a:rPr>
              <a:t>攜</a:t>
            </a:r>
            <a:r>
              <a:rPr kumimoji="0" lang="zh-TW" altLang="en-US" sz="6000" b="1" kern="1200" dirty="0" smtClean="0">
                <a:solidFill>
                  <a:srgbClr val="0066FF"/>
                </a:solidFill>
                <a:effectLst>
                  <a:outerShdw blurRad="38100" dist="38100" dir="2700000" algn="tl">
                    <a:srgbClr val="C0C0C0"/>
                  </a:outerShdw>
                </a:effectLst>
                <a:latin typeface="微軟正黑體" pitchFamily="34" charset="-120"/>
                <a:ea typeface="微軟正黑體" pitchFamily="34" charset="-120"/>
                <a:cs typeface="+mn-cs"/>
              </a:rPr>
              <a:t>手</a:t>
            </a:r>
            <a:r>
              <a:rPr lang="zh-TW" altLang="en-US" sz="6000" b="1" dirty="0">
                <a:solidFill>
                  <a:srgbClr val="660066"/>
                </a:solidFill>
                <a:effectLst>
                  <a:outerShdw blurRad="38100" dist="38100" dir="2700000" algn="tl">
                    <a:srgbClr val="C0C0C0"/>
                  </a:outerShdw>
                </a:effectLst>
                <a:latin typeface="微軟正黑體" pitchFamily="34" charset="-120"/>
                <a:ea typeface="微軟正黑體" pitchFamily="34" charset="-120"/>
                <a:cs typeface="+mn-cs"/>
              </a:rPr>
              <a:t>同</a:t>
            </a:r>
            <a:r>
              <a:rPr kumimoji="0" lang="zh-TW" altLang="en-US" sz="6000" b="1" kern="1200" dirty="0" smtClean="0">
                <a:solidFill>
                  <a:srgbClr val="FFC000"/>
                </a:solidFill>
                <a:effectLst>
                  <a:outerShdw blurRad="38100" dist="38100" dir="2700000" algn="tl">
                    <a:srgbClr val="C0C0C0"/>
                  </a:outerShdw>
                </a:effectLst>
                <a:latin typeface="微軟正黑體" pitchFamily="34" charset="-120"/>
                <a:ea typeface="微軟正黑體" pitchFamily="34" charset="-120"/>
                <a:cs typeface="+mn-cs"/>
              </a:rPr>
              <a:t>行</a:t>
            </a:r>
            <a:r>
              <a:rPr kumimoji="0" lang="zh-TW" altLang="en-US" sz="6000" b="1" kern="1200" dirty="0">
                <a:solidFill>
                  <a:srgbClr val="0066FF"/>
                </a:solidFill>
                <a:effectLst>
                  <a:outerShdw blurRad="38100" dist="38100" dir="2700000" algn="tl">
                    <a:srgbClr val="C0C0C0"/>
                  </a:outerShdw>
                </a:effectLst>
                <a:latin typeface="微軟正黑體" pitchFamily="34" charset="-120"/>
                <a:ea typeface="微軟正黑體" pitchFamily="34" charset="-120"/>
                <a:cs typeface="+mn-cs"/>
              </a:rPr>
              <a:t/>
            </a:r>
            <a:br>
              <a:rPr kumimoji="0" lang="zh-TW" altLang="en-US" sz="6000" b="1" kern="1200" dirty="0">
                <a:solidFill>
                  <a:srgbClr val="0066FF"/>
                </a:solidFill>
                <a:effectLst>
                  <a:outerShdw blurRad="38100" dist="38100" dir="2700000" algn="tl">
                    <a:srgbClr val="C0C0C0"/>
                  </a:outerShdw>
                </a:effectLst>
                <a:latin typeface="微軟正黑體" pitchFamily="34" charset="-120"/>
                <a:ea typeface="微軟正黑體" pitchFamily="34" charset="-120"/>
                <a:cs typeface="+mn-cs"/>
              </a:rPr>
            </a:br>
            <a:r>
              <a:rPr kumimoji="0" lang="zh-TW" altLang="en-US" sz="6000" b="1" kern="1200" dirty="0">
                <a:solidFill>
                  <a:srgbClr val="660066"/>
                </a:solidFill>
                <a:effectLst>
                  <a:outerShdw blurRad="38100" dist="38100" dir="2700000" algn="tl">
                    <a:srgbClr val="C0C0C0"/>
                  </a:outerShdw>
                </a:effectLst>
                <a:latin typeface="微軟正黑體" pitchFamily="34" charset="-120"/>
                <a:ea typeface="微軟正黑體" pitchFamily="34" charset="-120"/>
                <a:cs typeface="+mn-cs"/>
              </a:rPr>
              <a:t>開</a:t>
            </a:r>
            <a:r>
              <a:rPr kumimoji="0" lang="zh-TW" altLang="en-US" sz="6000" b="1" kern="1200" dirty="0">
                <a:solidFill>
                  <a:srgbClr val="0066FF"/>
                </a:solidFill>
                <a:effectLst>
                  <a:outerShdw blurRad="38100" dist="38100" dir="2700000" algn="tl">
                    <a:srgbClr val="C0C0C0"/>
                  </a:outerShdw>
                </a:effectLst>
                <a:latin typeface="微軟正黑體" pitchFamily="34" charset="-120"/>
                <a:ea typeface="微軟正黑體" pitchFamily="34" charset="-120"/>
                <a:cs typeface="+mn-cs"/>
              </a:rPr>
              <a:t>啟</a:t>
            </a:r>
            <a:r>
              <a:rPr kumimoji="0" lang="zh-TW" altLang="en-US" sz="6000" b="1" kern="1200" dirty="0">
                <a:solidFill>
                  <a:srgbClr val="009900"/>
                </a:solidFill>
                <a:effectLst>
                  <a:outerShdw blurRad="38100" dist="38100" dir="2700000" algn="tl">
                    <a:srgbClr val="C0C0C0"/>
                  </a:outerShdw>
                </a:effectLst>
                <a:latin typeface="微軟正黑體" pitchFamily="34" charset="-120"/>
                <a:ea typeface="微軟正黑體" pitchFamily="34" charset="-120"/>
                <a:cs typeface="+mn-cs"/>
              </a:rPr>
              <a:t>孩</a:t>
            </a:r>
            <a:r>
              <a:rPr kumimoji="0" lang="zh-TW" altLang="en-US" sz="6000" b="1" kern="1200" dirty="0">
                <a:solidFill>
                  <a:srgbClr val="FFFF00"/>
                </a:solidFill>
                <a:effectLst>
                  <a:outerShdw blurRad="38100" dist="38100" dir="2700000" algn="tl">
                    <a:srgbClr val="C0C0C0"/>
                  </a:outerShdw>
                </a:effectLst>
                <a:latin typeface="微軟正黑體" pitchFamily="34" charset="-120"/>
                <a:ea typeface="微軟正黑體" pitchFamily="34" charset="-120"/>
                <a:cs typeface="+mn-cs"/>
              </a:rPr>
              <a:t>子</a:t>
            </a:r>
            <a:r>
              <a:rPr kumimoji="0" lang="zh-TW" altLang="en-US" sz="6000" b="1" kern="1200" dirty="0">
                <a:solidFill>
                  <a:srgbClr val="FF9900"/>
                </a:solidFill>
                <a:effectLst>
                  <a:outerShdw blurRad="38100" dist="38100" dir="2700000" algn="tl">
                    <a:srgbClr val="C0C0C0"/>
                  </a:outerShdw>
                </a:effectLst>
                <a:latin typeface="微軟正黑體" pitchFamily="34" charset="-120"/>
                <a:ea typeface="微軟正黑體" pitchFamily="34" charset="-120"/>
                <a:cs typeface="+mn-cs"/>
              </a:rPr>
              <a:t>的</a:t>
            </a:r>
            <a:r>
              <a:rPr kumimoji="0" lang="zh-TW" altLang="en-US" sz="6000" b="1" kern="1200" dirty="0">
                <a:solidFill>
                  <a:srgbClr val="CC3300"/>
                </a:solidFill>
                <a:effectLst>
                  <a:outerShdw blurRad="38100" dist="38100" dir="2700000" algn="tl">
                    <a:srgbClr val="C0C0C0"/>
                  </a:outerShdw>
                </a:effectLst>
                <a:latin typeface="微軟正黑體" pitchFamily="34" charset="-120"/>
                <a:ea typeface="微軟正黑體" pitchFamily="34" charset="-120"/>
                <a:cs typeface="+mn-cs"/>
              </a:rPr>
              <a:t>無限可能 </a:t>
            </a:r>
            <a:r>
              <a:rPr kumimoji="0" lang="en-US" altLang="zh-TW" sz="6000" b="1" kern="1200" dirty="0">
                <a:solidFill>
                  <a:srgbClr val="CC3300"/>
                </a:solidFill>
                <a:effectLst>
                  <a:outerShdw blurRad="38100" dist="38100" dir="2700000" algn="tl">
                    <a:srgbClr val="C0C0C0"/>
                  </a:outerShdw>
                </a:effectLst>
                <a:latin typeface="微軟正黑體" pitchFamily="34" charset="-120"/>
                <a:ea typeface="微軟正黑體" pitchFamily="34" charset="-120"/>
                <a:cs typeface="+mn-cs"/>
              </a:rPr>
              <a:t>!</a:t>
            </a:r>
            <a:br>
              <a:rPr kumimoji="0" lang="en-US" altLang="zh-TW" sz="6000" b="1" kern="1200" dirty="0">
                <a:solidFill>
                  <a:srgbClr val="CC3300"/>
                </a:solidFill>
                <a:effectLst>
                  <a:outerShdw blurRad="38100" dist="38100" dir="2700000" algn="tl">
                    <a:srgbClr val="C0C0C0"/>
                  </a:outerShdw>
                </a:effectLst>
                <a:latin typeface="微軟正黑體" pitchFamily="34" charset="-120"/>
                <a:ea typeface="微軟正黑體" pitchFamily="34" charset="-120"/>
                <a:cs typeface="+mn-cs"/>
              </a:rPr>
            </a:br>
            <a:endParaRPr lang="zh-TW" altLang="en-US" dirty="0">
              <a:latin typeface="微軟正黑體" pitchFamily="34" charset="-120"/>
              <a:ea typeface="微軟正黑體" pitchFamily="34" charset="-120"/>
            </a:endParaRPr>
          </a:p>
        </p:txBody>
      </p:sp>
      <p:pic>
        <p:nvPicPr>
          <p:cNvPr id="9" name="Picture 4" descr="2007117133928466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8178" y="3416590"/>
            <a:ext cx="3589804" cy="3036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29034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92D050"/>
          </a:solidFill>
        </p:spPr>
        <p:txBody>
          <a:bodyPr>
            <a:normAutofit/>
          </a:bodyPr>
          <a:lstStyle/>
          <a:p>
            <a:r>
              <a:rPr lang="zh-TW" altLang="en-US" sz="2800" b="1" dirty="0" smtClean="0">
                <a:latin typeface="微軟正黑體" pitchFamily="34" charset="-120"/>
                <a:ea typeface="微軟正黑體" pitchFamily="34" charset="-120"/>
              </a:rPr>
              <a:t>課程、社團、班級、學習中心、特教班經營小田園</a:t>
            </a:r>
            <a:endParaRPr lang="zh-TW" altLang="en-US" sz="2800" b="1" dirty="0">
              <a:latin typeface="微軟正黑體" pitchFamily="34" charset="-120"/>
              <a:ea typeface="微軟正黑體" pitchFamily="34" charset="-120"/>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623062"/>
            <a:ext cx="2913256" cy="21024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21771"/>
            <a:ext cx="2808312"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856941"/>
            <a:ext cx="2931728" cy="228273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856941"/>
            <a:ext cx="2871671" cy="227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99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l"/>
            <a:r>
              <a:rPr lang="zh-TW" altLang="en-US" b="1" dirty="0" smtClean="0">
                <a:solidFill>
                  <a:schemeClr val="bg1"/>
                </a:solidFill>
                <a:latin typeface="標楷體" panose="03000509000000000000" pitchFamily="65" charset="-120"/>
                <a:ea typeface="標楷體" panose="03000509000000000000" pitchFamily="65" charset="-120"/>
                <a:cs typeface="Segoe UI" pitchFamily="34" charset="0"/>
              </a:rPr>
              <a:t>  </a:t>
            </a:r>
            <a:r>
              <a:rPr lang="en-US" altLang="zh-TW" b="1" dirty="0" smtClean="0">
                <a:solidFill>
                  <a:schemeClr val="bg1"/>
                </a:solidFill>
                <a:latin typeface="微軟正黑體" pitchFamily="34" charset="-120"/>
                <a:ea typeface="微軟正黑體" pitchFamily="34" charset="-120"/>
                <a:cs typeface="Segoe UI" pitchFamily="34" charset="0"/>
              </a:rPr>
              <a:t>105</a:t>
            </a:r>
            <a:r>
              <a:rPr lang="zh-TW" altLang="en-US" b="1" dirty="0" smtClean="0">
                <a:solidFill>
                  <a:schemeClr val="bg1"/>
                </a:solidFill>
                <a:latin typeface="微軟正黑體" pitchFamily="34" charset="-120"/>
                <a:ea typeface="微軟正黑體" pitchFamily="34" charset="-120"/>
                <a:cs typeface="Segoe UI" pitchFamily="34" charset="0"/>
              </a:rPr>
              <a:t>年教育局</a:t>
            </a:r>
            <a:r>
              <a:rPr lang="zh-TW" altLang="en-US" b="1" dirty="0">
                <a:solidFill>
                  <a:schemeClr val="bg1"/>
                </a:solidFill>
                <a:latin typeface="微軟正黑體" pitchFamily="34" charset="-120"/>
                <a:ea typeface="微軟正黑體" pitchFamily="34" charset="-120"/>
                <a:cs typeface="Segoe UI" pitchFamily="34" charset="0"/>
              </a:rPr>
              <a:t>版食農教育</a:t>
            </a:r>
            <a:endParaRPr lang="en-US" altLang="zh-TW" b="1" i="0" dirty="0" smtClean="0">
              <a:solidFill>
                <a:schemeClr val="bg1"/>
              </a:solidFill>
              <a:latin typeface="微軟正黑體" pitchFamily="34" charset="-120"/>
              <a:ea typeface="微軟正黑體" pitchFamily="34" charset="-120"/>
              <a:cs typeface="Segoe UI" pitchFamily="34" charset="0"/>
            </a:endParaRPr>
          </a:p>
        </p:txBody>
      </p:sp>
      <p:pic>
        <p:nvPicPr>
          <p:cNvPr id="2050" name="Picture 2" descr="G:\106.4食農教育行動研究資料\教育局版食農教育.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1" y="1628800"/>
            <a:ext cx="8090553"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18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106.4食農教育行動研究資料\105.8.14食農教育圖檔.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543"/>
          <a:stretch/>
        </p:blipFill>
        <p:spPr bwMode="auto">
          <a:xfrm>
            <a:off x="1375048" y="1556792"/>
            <a:ext cx="6310021" cy="478112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403648" y="695502"/>
            <a:ext cx="5904656" cy="369332"/>
          </a:xfrm>
          <a:prstGeom prst="rect">
            <a:avLst/>
          </a:prstGeom>
          <a:noFill/>
        </p:spPr>
        <p:txBody>
          <a:bodyPr wrap="square" rtlCol="0">
            <a:spAutoFit/>
          </a:bodyPr>
          <a:lstStyle/>
          <a:p>
            <a:r>
              <a:rPr lang="zh-TW" altLang="en-US" dirty="0"/>
              <a:t>食農教育課程主題</a:t>
            </a:r>
          </a:p>
        </p:txBody>
      </p:sp>
      <p:sp>
        <p:nvSpPr>
          <p:cNvPr id="6" name="Rectangle 3"/>
          <p:cNvSpPr>
            <a:spLocks noGrp="1"/>
          </p:cNvSpPr>
          <p:nvPr>
            <p:ph type="title"/>
          </p:nvPr>
        </p:nvSpPr>
        <p:spPr>
          <a:prstGeom prst="rect">
            <a:avLst/>
          </a:prstGeom>
          <a:solidFill>
            <a:srgbClr val="74B2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fontScale="90000"/>
          </a:bodyPr>
          <a:lstStyle/>
          <a:p>
            <a:pPr algn="l"/>
            <a:r>
              <a:rPr lang="zh-TW" altLang="en-US" b="1" dirty="0" smtClean="0">
                <a:solidFill>
                  <a:schemeClr val="bg1"/>
                </a:solidFill>
                <a:latin typeface="標楷體" panose="03000509000000000000" pitchFamily="65" charset="-120"/>
                <a:ea typeface="標楷體" panose="03000509000000000000" pitchFamily="65" charset="-120"/>
                <a:cs typeface="Segoe UI" pitchFamily="34" charset="0"/>
              </a:rPr>
              <a:t>  </a:t>
            </a:r>
            <a:r>
              <a:rPr lang="en-US" altLang="zh-TW" b="1" dirty="0" smtClean="0">
                <a:solidFill>
                  <a:schemeClr val="bg1"/>
                </a:solidFill>
                <a:latin typeface="微軟正黑體" pitchFamily="34" charset="-120"/>
                <a:ea typeface="微軟正黑體" pitchFamily="34" charset="-120"/>
                <a:cs typeface="Segoe UI" pitchFamily="34" charset="0"/>
              </a:rPr>
              <a:t>105</a:t>
            </a:r>
            <a:r>
              <a:rPr lang="zh-TW" altLang="en-US" b="1" dirty="0" smtClean="0">
                <a:solidFill>
                  <a:schemeClr val="bg1"/>
                </a:solidFill>
                <a:latin typeface="微軟正黑體" pitchFamily="34" charset="-120"/>
                <a:ea typeface="微軟正黑體" pitchFamily="34" charset="-120"/>
                <a:cs typeface="Segoe UI" pitchFamily="34" charset="0"/>
              </a:rPr>
              <a:t>年教育局</a:t>
            </a:r>
            <a:r>
              <a:rPr lang="zh-TW" altLang="en-US" b="1" dirty="0">
                <a:solidFill>
                  <a:schemeClr val="bg1"/>
                </a:solidFill>
                <a:latin typeface="微軟正黑體" pitchFamily="34" charset="-120"/>
                <a:ea typeface="微軟正黑體" pitchFamily="34" charset="-120"/>
                <a:cs typeface="Segoe UI" pitchFamily="34" charset="0"/>
              </a:rPr>
              <a:t>版食農</a:t>
            </a:r>
            <a:r>
              <a:rPr lang="zh-TW" altLang="en-US" b="1" dirty="0" smtClean="0">
                <a:solidFill>
                  <a:schemeClr val="bg1"/>
                </a:solidFill>
                <a:latin typeface="微軟正黑體" pitchFamily="34" charset="-120"/>
                <a:ea typeface="微軟正黑體" pitchFamily="34" charset="-120"/>
                <a:cs typeface="Segoe UI" pitchFamily="34" charset="0"/>
              </a:rPr>
              <a:t>教育課程主題</a:t>
            </a:r>
            <a:endParaRPr lang="en-US" altLang="zh-TW" b="1" i="0" dirty="0" smtClean="0">
              <a:solidFill>
                <a:schemeClr val="bg1"/>
              </a:solidFill>
              <a:latin typeface="微軟正黑體" pitchFamily="34" charset="-120"/>
              <a:ea typeface="微軟正黑體" pitchFamily="34" charset="-120"/>
              <a:cs typeface="Segoe UI" pitchFamily="34" charset="0"/>
            </a:endParaRPr>
          </a:p>
        </p:txBody>
      </p:sp>
    </p:spTree>
    <p:extLst>
      <p:ext uri="{BB962C8B-B14F-4D97-AF65-F5344CB8AC3E}">
        <p14:creationId xmlns:p14="http://schemas.microsoft.com/office/powerpoint/2010/main" val="2440051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accent3">
              <a:lumMod val="40000"/>
              <a:lumOff val="60000"/>
            </a:schemeClr>
          </a:solidFill>
        </p:spPr>
        <p:txBody>
          <a:bodyPr/>
          <a:lstStyle/>
          <a:p>
            <a:r>
              <a:rPr lang="en-US" altLang="zh-TW" b="1" dirty="0">
                <a:latin typeface="微軟正黑體" pitchFamily="34" charset="-120"/>
                <a:ea typeface="微軟正黑體" pitchFamily="34" charset="-120"/>
              </a:rPr>
              <a:t>105</a:t>
            </a:r>
            <a:r>
              <a:rPr lang="zh-TW" altLang="en-US" b="1" dirty="0">
                <a:latin typeface="微軟正黑體" pitchFamily="34" charset="-120"/>
                <a:ea typeface="微軟正黑體" pitchFamily="34" charset="-120"/>
              </a:rPr>
              <a:t>綜合食農教育架構</a:t>
            </a:r>
          </a:p>
        </p:txBody>
      </p:sp>
      <p:graphicFrame>
        <p:nvGraphicFramePr>
          <p:cNvPr id="4" name="物件 3"/>
          <p:cNvGraphicFramePr>
            <a:graphicFrameLocks noChangeAspect="1"/>
          </p:cNvGraphicFramePr>
          <p:nvPr>
            <p:extLst>
              <p:ext uri="{D42A27DB-BD31-4B8C-83A1-F6EECF244321}">
                <p14:modId xmlns:p14="http://schemas.microsoft.com/office/powerpoint/2010/main" val="3111141381"/>
              </p:ext>
            </p:extLst>
          </p:nvPr>
        </p:nvGraphicFramePr>
        <p:xfrm>
          <a:off x="611560" y="1556792"/>
          <a:ext cx="8208912" cy="4893940"/>
        </p:xfrm>
        <a:graphic>
          <a:graphicData uri="http://schemas.openxmlformats.org/presentationml/2006/ole">
            <mc:AlternateContent xmlns:mc="http://schemas.openxmlformats.org/markup-compatibility/2006">
              <mc:Choice xmlns:v="urn:schemas-microsoft-com:vml" Requires="v">
                <p:oleObj spid="_x0000_s3159" name="Acrobat Document" r:id="rId3" imgW="6415932" imgH="4533828" progId="AcroExch.Document.DC">
                  <p:embed/>
                </p:oleObj>
              </mc:Choice>
              <mc:Fallback>
                <p:oleObj name="Acrobat Document" r:id="rId3" imgW="6415932" imgH="4533828" progId="AcroExch.Document.DC">
                  <p:embed/>
                  <p:pic>
                    <p:nvPicPr>
                      <p:cNvPr id="0" name=""/>
                      <p:cNvPicPr/>
                      <p:nvPr/>
                    </p:nvPicPr>
                    <p:blipFill>
                      <a:blip r:embed="rId4"/>
                      <a:stretch>
                        <a:fillRect/>
                      </a:stretch>
                    </p:blipFill>
                    <p:spPr>
                      <a:xfrm>
                        <a:off x="611560" y="1556792"/>
                        <a:ext cx="8208912" cy="4893940"/>
                      </a:xfrm>
                      <a:prstGeom prst="rect">
                        <a:avLst/>
                      </a:prstGeom>
                    </p:spPr>
                  </p:pic>
                </p:oleObj>
              </mc:Fallback>
            </mc:AlternateContent>
          </a:graphicData>
        </a:graphic>
      </p:graphicFrame>
    </p:spTree>
    <p:extLst>
      <p:ext uri="{BB962C8B-B14F-4D97-AF65-F5344CB8AC3E}">
        <p14:creationId xmlns:p14="http://schemas.microsoft.com/office/powerpoint/2010/main" val="780163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mg.dotzing.com.tw/images/spot/image/longzipu_graeelands-02.jpg"/>
          <p:cNvPicPr>
            <a:picLocks noChangeAspect="1" noChangeArrowheads="1"/>
          </p:cNvPicPr>
          <p:nvPr/>
        </p:nvPicPr>
        <p:blipFill>
          <a:blip r:embed="rId2">
            <a:lum bright="20000"/>
          </a:blip>
          <a:srcRect/>
          <a:stretch>
            <a:fillRect/>
          </a:stretch>
        </p:blipFill>
        <p:spPr bwMode="auto">
          <a:xfrm>
            <a:off x="0" y="0"/>
            <a:ext cx="9144000" cy="6858000"/>
          </a:xfrm>
          <a:prstGeom prst="rect">
            <a:avLst/>
          </a:prstGeom>
          <a:noFill/>
        </p:spPr>
      </p:pic>
      <p:sp>
        <p:nvSpPr>
          <p:cNvPr id="2" name="標題 1"/>
          <p:cNvSpPr>
            <a:spLocks noGrp="1"/>
          </p:cNvSpPr>
          <p:nvPr>
            <p:ph type="title"/>
          </p:nvPr>
        </p:nvSpPr>
        <p:spPr/>
        <p:txBody>
          <a:bodyPr>
            <a:normAutofit/>
          </a:bodyPr>
          <a:lstStyle/>
          <a:p>
            <a:r>
              <a:rPr lang="zh-TW" altLang="en-US" dirty="0" smtClean="0">
                <a:latin typeface="微軟正黑體" pitchFamily="34" charset="-120"/>
                <a:ea typeface="微軟正黑體" pitchFamily="34" charset="-120"/>
              </a:rPr>
              <a:t>綜合活動領域相關</a:t>
            </a:r>
            <a:r>
              <a:rPr lang="zh-TW" altLang="zh-TW" dirty="0" smtClean="0">
                <a:latin typeface="微軟正黑體" pitchFamily="34" charset="-120"/>
                <a:ea typeface="微軟正黑體" pitchFamily="34" charset="-120"/>
              </a:rPr>
              <a:t>能力指標</a:t>
            </a:r>
            <a:endParaRPr lang="zh-TW" altLang="en-US" dirty="0">
              <a:latin typeface="微軟正黑體" pitchFamily="34" charset="-120"/>
              <a:ea typeface="微軟正黑體" pitchFamily="34" charset="-120"/>
            </a:endParaRPr>
          </a:p>
        </p:txBody>
      </p:sp>
      <p:graphicFrame>
        <p:nvGraphicFramePr>
          <p:cNvPr id="4" name="內容版面配置區 3"/>
          <p:cNvGraphicFramePr>
            <a:graphicFrameLocks noGrp="1"/>
          </p:cNvGraphicFramePr>
          <p:nvPr>
            <p:ph idx="1"/>
          </p:nvPr>
        </p:nvGraphicFramePr>
        <p:xfrm>
          <a:off x="457200" y="104086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3061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1327</TotalTime>
  <Words>2451</Words>
  <Application>Microsoft Office PowerPoint</Application>
  <PresentationFormat>如螢幕大小 (4:3)</PresentationFormat>
  <Paragraphs>439</Paragraphs>
  <Slides>47</Slides>
  <Notes>18</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47</vt:i4>
      </vt:variant>
    </vt:vector>
  </HeadingPairs>
  <TitlesOfParts>
    <vt:vector size="49" baseType="lpstr">
      <vt:lpstr>Office 佈景主題</vt:lpstr>
      <vt:lpstr>Acrobat Document</vt:lpstr>
      <vt:lpstr>PowerPoint 簡報</vt:lpstr>
      <vt:lpstr>從Oganic Farm到食農    </vt:lpstr>
      <vt:lpstr>黃大洲市長開拓頂樓綠地</vt:lpstr>
      <vt:lpstr>萬中小田園6大區塊</vt:lpstr>
      <vt:lpstr>課程、社團、班級、學習中心、特教班經營小田園</vt:lpstr>
      <vt:lpstr>  105年教育局版食農教育</vt:lpstr>
      <vt:lpstr>  105年教育局版食農教育課程主題</vt:lpstr>
      <vt:lpstr>105綜合食農教育架構</vt:lpstr>
      <vt:lpstr>綜合活動領域相關能力指標</vt:lpstr>
      <vt:lpstr>課程主題</vt:lpstr>
      <vt:lpstr> 參與小田園教師社群從做中學， 其樂無窮 </vt:lpstr>
      <vt:lpstr>104.11.9柯市長頒獎洪裕智田園教育體驗學習觀察記錄特優感謝洪文萍老師指導</vt:lpstr>
      <vt:lpstr>洪裕智同學以「萬中田園樂」撰寫小田園觀察記錄</vt:lpstr>
      <vt:lpstr>從小田園到食農教育共備討論</vt:lpstr>
      <vt:lpstr> 「蔥薑韭蒜香，田園萬種康，有機田園幸福採，韭菜盒子D I Y」</vt:lpstr>
      <vt:lpstr>PowerPoint 簡報</vt:lpstr>
      <vt:lpstr>105.12.23教育局科長頒獎江佩蓁、吳家蓁同學、感謝林秀卿老師指導「田園城市-學校田園教育體驗學習」觀察記錄甄選榮獲特優</vt:lpstr>
      <vt:lpstr> 有機蔬菜育苗栽繪本 </vt:lpstr>
      <vt:lpstr> 有機蔬菜育苗栽繪本 江佩蓁、吳家蓁同學、感謝林秀卿老師指導 榮獲「田園城市-學校田園教育體驗學習」觀察記錄甄選特優 </vt:lpstr>
      <vt:lpstr>PowerPoint 簡報</vt:lpstr>
      <vt:lpstr>        食農教育跨領域實作研習</vt:lpstr>
      <vt:lpstr> 106.3.23萬中食農教育研習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106.3.23輔導團在萬中辦理食農教育研習</vt:lpstr>
      <vt:lpstr>PowerPoint 簡報</vt:lpstr>
      <vt:lpstr> 食農成果分享：番茄、南瓜小Pizza、 南瓜濃湯拉花 </vt:lpstr>
      <vt:lpstr>小饅頭配萬華醬 (蔥薑韭蒜香加橄欖油)</vt:lpstr>
      <vt:lpstr>Oganic farm食用蔬果-尋寶大作戰 萬中農場小小天地 有60 種蔬果，請找找看在哪裡?</vt:lpstr>
      <vt:lpstr>蔥仔、南瓜苗、芋頭栽種DIY</vt:lpstr>
      <vt:lpstr>市版田園城市教學繼續創發</vt:lpstr>
      <vt:lpstr> 請大家一起和秀卿、姿玲一起看食農教育的課程發展  攜手同行 開啟孩子的無限可能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meei</dc:creator>
  <cp:lastModifiedBy>Administrator</cp:lastModifiedBy>
  <cp:revision>251</cp:revision>
  <dcterms:created xsi:type="dcterms:W3CDTF">2017-02-27T15:15:58Z</dcterms:created>
  <dcterms:modified xsi:type="dcterms:W3CDTF">2017-04-19T01:33:13Z</dcterms:modified>
</cp:coreProperties>
</file>